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1"/>
  </p:notes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470" autoAdjust="0"/>
  </p:normalViewPr>
  <p:slideViewPr>
    <p:cSldViewPr snapToGrid="0">
      <p:cViewPr varScale="1">
        <p:scale>
          <a:sx n="51" d="100"/>
          <a:sy n="51" d="100"/>
        </p:scale>
        <p:origin x="15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88166-A513-436F-AEF5-BD34A738F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C11967E-DC6B-4081-BA28-6ACA9E17F90A}">
      <dgm:prSet phldrT="[Text]"/>
      <dgm:spPr/>
      <dgm:t>
        <a:bodyPr/>
        <a:lstStyle/>
        <a:p>
          <a:r>
            <a:rPr lang="en-GB" dirty="0"/>
            <a:t>Pre Export</a:t>
          </a:r>
        </a:p>
      </dgm:t>
    </dgm:pt>
    <dgm:pt modelId="{A4CE73F8-B0DA-4711-B731-6A9482B56C94}" type="parTrans" cxnId="{43715118-6C7B-48B5-B73C-D18804A2B5F6}">
      <dgm:prSet/>
      <dgm:spPr/>
      <dgm:t>
        <a:bodyPr/>
        <a:lstStyle/>
        <a:p>
          <a:endParaRPr lang="en-GB"/>
        </a:p>
      </dgm:t>
    </dgm:pt>
    <dgm:pt modelId="{EF156C31-E7CD-44E6-A92E-D22C977BE90C}" type="sibTrans" cxnId="{43715118-6C7B-48B5-B73C-D18804A2B5F6}">
      <dgm:prSet/>
      <dgm:spPr/>
      <dgm:t>
        <a:bodyPr/>
        <a:lstStyle/>
        <a:p>
          <a:endParaRPr lang="en-GB"/>
        </a:p>
      </dgm:t>
    </dgm:pt>
    <dgm:pt modelId="{C8909918-46D9-4DAE-83F4-6B86C6DF1EBD}">
      <dgm:prSet phldrT="[Text]"/>
      <dgm:spPr/>
      <dgm:t>
        <a:bodyPr/>
        <a:lstStyle/>
        <a:p>
          <a:r>
            <a:rPr lang="en-GB" dirty="0"/>
            <a:t>Do my goods need a phytosanitary certificate</a:t>
          </a:r>
        </a:p>
      </dgm:t>
    </dgm:pt>
    <dgm:pt modelId="{8A6158B3-662F-4B2B-A2D2-48391A4D63DD}" type="parTrans" cxnId="{43C43B71-420C-44B0-8A3D-359E83EA8F34}">
      <dgm:prSet/>
      <dgm:spPr/>
      <dgm:t>
        <a:bodyPr/>
        <a:lstStyle/>
        <a:p>
          <a:endParaRPr lang="en-GB"/>
        </a:p>
      </dgm:t>
    </dgm:pt>
    <dgm:pt modelId="{F07ED76D-7211-4B86-90F6-51B7155F567E}" type="sibTrans" cxnId="{43C43B71-420C-44B0-8A3D-359E83EA8F34}">
      <dgm:prSet/>
      <dgm:spPr/>
      <dgm:t>
        <a:bodyPr/>
        <a:lstStyle/>
        <a:p>
          <a:endParaRPr lang="en-GB"/>
        </a:p>
      </dgm:t>
    </dgm:pt>
    <dgm:pt modelId="{717F238B-57C2-4F3A-8476-C3B3271933A9}">
      <dgm:prSet phldrT="[Text]"/>
      <dgm:spPr/>
      <dgm:t>
        <a:bodyPr/>
        <a:lstStyle/>
        <a:p>
          <a:r>
            <a:rPr lang="en-GB" dirty="0"/>
            <a:t>Do I need laboratory tests or growing season inspections</a:t>
          </a:r>
        </a:p>
      </dgm:t>
    </dgm:pt>
    <dgm:pt modelId="{85958F67-0AC6-4905-94BE-F9CCFA30061C}" type="parTrans" cxnId="{1A49E04E-CFA6-46E6-B4A3-EE2A590CB5F6}">
      <dgm:prSet/>
      <dgm:spPr/>
      <dgm:t>
        <a:bodyPr/>
        <a:lstStyle/>
        <a:p>
          <a:endParaRPr lang="en-GB"/>
        </a:p>
      </dgm:t>
    </dgm:pt>
    <dgm:pt modelId="{84ADF0DB-2127-48C5-A7DA-F21328F5156D}" type="sibTrans" cxnId="{1A49E04E-CFA6-46E6-B4A3-EE2A590CB5F6}">
      <dgm:prSet/>
      <dgm:spPr/>
      <dgm:t>
        <a:bodyPr/>
        <a:lstStyle/>
        <a:p>
          <a:endParaRPr lang="en-GB"/>
        </a:p>
      </dgm:t>
    </dgm:pt>
    <dgm:pt modelId="{979134B8-3F9B-47A5-AA65-B85CB17C9917}">
      <dgm:prSet phldrT="[Text]"/>
      <dgm:spPr/>
      <dgm:t>
        <a:bodyPr/>
        <a:lstStyle/>
        <a:p>
          <a:r>
            <a:rPr lang="en-GB" dirty="0"/>
            <a:t>Application</a:t>
          </a:r>
        </a:p>
      </dgm:t>
    </dgm:pt>
    <dgm:pt modelId="{916B6B6E-6C98-42C5-A86E-14F98B3AA3B2}" type="parTrans" cxnId="{44AC674D-CCEE-4EB7-AA3C-054BE1E40093}">
      <dgm:prSet/>
      <dgm:spPr/>
      <dgm:t>
        <a:bodyPr/>
        <a:lstStyle/>
        <a:p>
          <a:endParaRPr lang="en-GB"/>
        </a:p>
      </dgm:t>
    </dgm:pt>
    <dgm:pt modelId="{F69117E9-A866-49D3-A3E5-96D0FD0FAE7D}" type="sibTrans" cxnId="{44AC674D-CCEE-4EB7-AA3C-054BE1E40093}">
      <dgm:prSet/>
      <dgm:spPr/>
      <dgm:t>
        <a:bodyPr/>
        <a:lstStyle/>
        <a:p>
          <a:endParaRPr lang="en-GB"/>
        </a:p>
      </dgm:t>
    </dgm:pt>
    <dgm:pt modelId="{4FCCB73A-DD2E-4DF2-8C3F-430340EFC354}">
      <dgm:prSet phldrT="[Text]"/>
      <dgm:spPr/>
      <dgm:t>
        <a:bodyPr/>
        <a:lstStyle/>
        <a:p>
          <a:r>
            <a:rPr lang="en-GB" dirty="0"/>
            <a:t>Register with APHA to make export applications</a:t>
          </a:r>
        </a:p>
      </dgm:t>
    </dgm:pt>
    <dgm:pt modelId="{3839D2CA-43BF-4A38-8E1A-85D1959F65CF}" type="parTrans" cxnId="{27845CDA-75B6-46A1-B498-1FABC074C4D9}">
      <dgm:prSet/>
      <dgm:spPr/>
      <dgm:t>
        <a:bodyPr/>
        <a:lstStyle/>
        <a:p>
          <a:endParaRPr lang="en-GB"/>
        </a:p>
      </dgm:t>
    </dgm:pt>
    <dgm:pt modelId="{318C528A-C795-4F8D-8D27-AD814880D099}" type="sibTrans" cxnId="{27845CDA-75B6-46A1-B498-1FABC074C4D9}">
      <dgm:prSet/>
      <dgm:spPr/>
      <dgm:t>
        <a:bodyPr/>
        <a:lstStyle/>
        <a:p>
          <a:endParaRPr lang="en-GB"/>
        </a:p>
      </dgm:t>
    </dgm:pt>
    <dgm:pt modelId="{AC2CAA71-2E63-44AE-B96E-B90EC62ADC1E}">
      <dgm:prSet phldrT="[Text]"/>
      <dgm:spPr/>
      <dgm:t>
        <a:bodyPr/>
        <a:lstStyle/>
        <a:p>
          <a:r>
            <a:rPr lang="en-GB" dirty="0"/>
            <a:t>Arrange an export inspection with the PHSI</a:t>
          </a:r>
        </a:p>
      </dgm:t>
    </dgm:pt>
    <dgm:pt modelId="{AEA443D7-F084-4D95-B2BD-DB757E299DD2}" type="parTrans" cxnId="{9DC1D717-6BB6-4A6E-AB9F-EA9F3CA7BA6E}">
      <dgm:prSet/>
      <dgm:spPr/>
      <dgm:t>
        <a:bodyPr/>
        <a:lstStyle/>
        <a:p>
          <a:endParaRPr lang="en-GB"/>
        </a:p>
      </dgm:t>
    </dgm:pt>
    <dgm:pt modelId="{287724B1-04A7-42F4-A7F8-890231DD23FE}" type="sibTrans" cxnId="{9DC1D717-6BB6-4A6E-AB9F-EA9F3CA7BA6E}">
      <dgm:prSet/>
      <dgm:spPr/>
      <dgm:t>
        <a:bodyPr/>
        <a:lstStyle/>
        <a:p>
          <a:endParaRPr lang="en-GB"/>
        </a:p>
      </dgm:t>
    </dgm:pt>
    <dgm:pt modelId="{A7D55921-1012-4A6E-B913-B8017004622F}">
      <dgm:prSet phldrT="[Text]"/>
      <dgm:spPr/>
      <dgm:t>
        <a:bodyPr/>
        <a:lstStyle/>
        <a:p>
          <a:r>
            <a:rPr lang="en-GB" dirty="0"/>
            <a:t>Export</a:t>
          </a:r>
        </a:p>
      </dgm:t>
    </dgm:pt>
    <dgm:pt modelId="{8AB88658-B117-4992-B6C8-1854085EE8F3}" type="parTrans" cxnId="{429A128A-48D2-4F83-B4AE-C74771813CD5}">
      <dgm:prSet/>
      <dgm:spPr/>
      <dgm:t>
        <a:bodyPr/>
        <a:lstStyle/>
        <a:p>
          <a:endParaRPr lang="en-GB"/>
        </a:p>
      </dgm:t>
    </dgm:pt>
    <dgm:pt modelId="{5D72F4BC-EB28-4B4E-B040-DAF695A5C2C3}" type="sibTrans" cxnId="{429A128A-48D2-4F83-B4AE-C74771813CD5}">
      <dgm:prSet/>
      <dgm:spPr/>
      <dgm:t>
        <a:bodyPr/>
        <a:lstStyle/>
        <a:p>
          <a:endParaRPr lang="en-GB"/>
        </a:p>
      </dgm:t>
    </dgm:pt>
    <dgm:pt modelId="{A12C51A8-9BBF-46FA-B800-15DAF8562999}">
      <dgm:prSet phldrT="[Text]"/>
      <dgm:spPr/>
      <dgm:t>
        <a:bodyPr/>
        <a:lstStyle/>
        <a:p>
          <a:r>
            <a:rPr lang="en-GB" dirty="0"/>
            <a:t>Arrange transport and Customs declarations</a:t>
          </a:r>
        </a:p>
      </dgm:t>
    </dgm:pt>
    <dgm:pt modelId="{82585010-CBA2-4D91-A8E2-A4D2BEE96BCA}" type="parTrans" cxnId="{729C7ED1-FADE-4E46-A24A-AD58A9367E75}">
      <dgm:prSet/>
      <dgm:spPr/>
      <dgm:t>
        <a:bodyPr/>
        <a:lstStyle/>
        <a:p>
          <a:endParaRPr lang="en-GB"/>
        </a:p>
      </dgm:t>
    </dgm:pt>
    <dgm:pt modelId="{30468722-24E5-4932-B484-D5CFF99F4A16}" type="sibTrans" cxnId="{729C7ED1-FADE-4E46-A24A-AD58A9367E75}">
      <dgm:prSet/>
      <dgm:spPr/>
      <dgm:t>
        <a:bodyPr/>
        <a:lstStyle/>
        <a:p>
          <a:endParaRPr lang="en-GB"/>
        </a:p>
      </dgm:t>
    </dgm:pt>
    <dgm:pt modelId="{E969F8B3-B2E4-4497-A027-E82C6DFB7B42}">
      <dgm:prSet phldrT="[Text]"/>
      <dgm:spPr/>
      <dgm:t>
        <a:bodyPr/>
        <a:lstStyle/>
        <a:p>
          <a:r>
            <a:rPr lang="en-GB" dirty="0"/>
            <a:t>Export of goods</a:t>
          </a:r>
        </a:p>
      </dgm:t>
    </dgm:pt>
    <dgm:pt modelId="{E874CE3D-967E-4373-AE11-CE1B1BF4A76C}" type="parTrans" cxnId="{B8D05FA5-6670-4842-BEB2-A443D7F85BB1}">
      <dgm:prSet/>
      <dgm:spPr/>
      <dgm:t>
        <a:bodyPr/>
        <a:lstStyle/>
        <a:p>
          <a:endParaRPr lang="en-GB"/>
        </a:p>
      </dgm:t>
    </dgm:pt>
    <dgm:pt modelId="{B283392C-7D42-4978-9EE7-4A657856B4EE}" type="sibTrans" cxnId="{B8D05FA5-6670-4842-BEB2-A443D7F85BB1}">
      <dgm:prSet/>
      <dgm:spPr/>
      <dgm:t>
        <a:bodyPr/>
        <a:lstStyle/>
        <a:p>
          <a:endParaRPr lang="en-GB"/>
        </a:p>
      </dgm:t>
    </dgm:pt>
    <dgm:pt modelId="{7659C37C-9F5E-4AD5-AC24-0C96C222F14A}">
      <dgm:prSet phldrT="[Text]"/>
      <dgm:spPr/>
      <dgm:t>
        <a:bodyPr/>
        <a:lstStyle/>
        <a:p>
          <a:r>
            <a:rPr lang="en-GB" dirty="0"/>
            <a:t>What are the import requirements</a:t>
          </a:r>
        </a:p>
      </dgm:t>
    </dgm:pt>
    <dgm:pt modelId="{B3333232-DE19-443B-8EC4-458FB9BDABD3}" type="parTrans" cxnId="{8F8AE4B4-4883-42A8-A256-1BB39F6CA6CC}">
      <dgm:prSet/>
      <dgm:spPr/>
      <dgm:t>
        <a:bodyPr/>
        <a:lstStyle/>
        <a:p>
          <a:endParaRPr lang="en-GB"/>
        </a:p>
      </dgm:t>
    </dgm:pt>
    <dgm:pt modelId="{C565369F-ACB4-48AE-AEE7-11CE91AC0DDF}" type="sibTrans" cxnId="{8F8AE4B4-4883-42A8-A256-1BB39F6CA6CC}">
      <dgm:prSet/>
      <dgm:spPr/>
      <dgm:t>
        <a:bodyPr/>
        <a:lstStyle/>
        <a:p>
          <a:endParaRPr lang="en-GB"/>
        </a:p>
      </dgm:t>
    </dgm:pt>
    <dgm:pt modelId="{5A5130FC-CE1F-4696-8BBE-05486B28A02E}">
      <dgm:prSet phldrT="[Text]"/>
      <dgm:spPr/>
      <dgm:t>
        <a:bodyPr/>
        <a:lstStyle/>
        <a:p>
          <a:r>
            <a:rPr lang="en-GB" dirty="0"/>
            <a:t>Receive phytosanitary certificate</a:t>
          </a:r>
        </a:p>
      </dgm:t>
    </dgm:pt>
    <dgm:pt modelId="{6BC76C2F-87FA-4B94-AE74-7319625137DC}" type="parTrans" cxnId="{9139395A-88CB-491B-89DC-4C7D78600A18}">
      <dgm:prSet/>
      <dgm:spPr/>
      <dgm:t>
        <a:bodyPr/>
        <a:lstStyle/>
        <a:p>
          <a:endParaRPr lang="en-GB"/>
        </a:p>
      </dgm:t>
    </dgm:pt>
    <dgm:pt modelId="{F9B59D90-99BA-4EB7-BD53-D7F294EB980B}" type="sibTrans" cxnId="{9139395A-88CB-491B-89DC-4C7D78600A18}">
      <dgm:prSet/>
      <dgm:spPr/>
      <dgm:t>
        <a:bodyPr/>
        <a:lstStyle/>
        <a:p>
          <a:endParaRPr lang="en-GB"/>
        </a:p>
      </dgm:t>
    </dgm:pt>
    <dgm:pt modelId="{C68284F9-9163-4345-8FB0-2EC926EFC68E}" type="pres">
      <dgm:prSet presAssocID="{0AA88166-A513-436F-AEF5-BD34A738F968}" presName="linearFlow" presStyleCnt="0">
        <dgm:presLayoutVars>
          <dgm:dir/>
          <dgm:animLvl val="lvl"/>
          <dgm:resizeHandles val="exact"/>
        </dgm:presLayoutVars>
      </dgm:prSet>
      <dgm:spPr/>
      <dgm:t>
        <a:bodyPr/>
        <a:lstStyle/>
        <a:p>
          <a:endParaRPr lang="en-GB"/>
        </a:p>
      </dgm:t>
    </dgm:pt>
    <dgm:pt modelId="{3608F5D5-546F-4DF1-BE24-7F865B7600BE}" type="pres">
      <dgm:prSet presAssocID="{3C11967E-DC6B-4081-BA28-6ACA9E17F90A}" presName="composite" presStyleCnt="0"/>
      <dgm:spPr/>
    </dgm:pt>
    <dgm:pt modelId="{8D167598-212D-4ADD-9BFF-983CBB574374}" type="pres">
      <dgm:prSet presAssocID="{3C11967E-DC6B-4081-BA28-6ACA9E17F90A}" presName="parentText" presStyleLbl="alignNode1" presStyleIdx="0" presStyleCnt="3">
        <dgm:presLayoutVars>
          <dgm:chMax val="1"/>
          <dgm:bulletEnabled val="1"/>
        </dgm:presLayoutVars>
      </dgm:prSet>
      <dgm:spPr/>
      <dgm:t>
        <a:bodyPr/>
        <a:lstStyle/>
        <a:p>
          <a:endParaRPr lang="en-GB"/>
        </a:p>
      </dgm:t>
    </dgm:pt>
    <dgm:pt modelId="{BAF542FA-8EA8-4820-80F4-A8274122665D}" type="pres">
      <dgm:prSet presAssocID="{3C11967E-DC6B-4081-BA28-6ACA9E17F90A}" presName="descendantText" presStyleLbl="alignAcc1" presStyleIdx="0" presStyleCnt="3">
        <dgm:presLayoutVars>
          <dgm:bulletEnabled val="1"/>
        </dgm:presLayoutVars>
      </dgm:prSet>
      <dgm:spPr/>
      <dgm:t>
        <a:bodyPr/>
        <a:lstStyle/>
        <a:p>
          <a:endParaRPr lang="en-GB"/>
        </a:p>
      </dgm:t>
    </dgm:pt>
    <dgm:pt modelId="{F3667056-448D-4C10-9004-DC1D267D7731}" type="pres">
      <dgm:prSet presAssocID="{EF156C31-E7CD-44E6-A92E-D22C977BE90C}" presName="sp" presStyleCnt="0"/>
      <dgm:spPr/>
    </dgm:pt>
    <dgm:pt modelId="{B6FF3946-0A43-4FB1-A69F-58DC4BD558E9}" type="pres">
      <dgm:prSet presAssocID="{979134B8-3F9B-47A5-AA65-B85CB17C9917}" presName="composite" presStyleCnt="0"/>
      <dgm:spPr/>
    </dgm:pt>
    <dgm:pt modelId="{E61D2479-176D-4F4A-972E-77DBC0926328}" type="pres">
      <dgm:prSet presAssocID="{979134B8-3F9B-47A5-AA65-B85CB17C9917}" presName="parentText" presStyleLbl="alignNode1" presStyleIdx="1" presStyleCnt="3">
        <dgm:presLayoutVars>
          <dgm:chMax val="1"/>
          <dgm:bulletEnabled val="1"/>
        </dgm:presLayoutVars>
      </dgm:prSet>
      <dgm:spPr/>
      <dgm:t>
        <a:bodyPr/>
        <a:lstStyle/>
        <a:p>
          <a:endParaRPr lang="en-GB"/>
        </a:p>
      </dgm:t>
    </dgm:pt>
    <dgm:pt modelId="{3251051C-8AD9-45AC-9887-2CFC6EAD1DFF}" type="pres">
      <dgm:prSet presAssocID="{979134B8-3F9B-47A5-AA65-B85CB17C9917}" presName="descendantText" presStyleLbl="alignAcc1" presStyleIdx="1" presStyleCnt="3">
        <dgm:presLayoutVars>
          <dgm:bulletEnabled val="1"/>
        </dgm:presLayoutVars>
      </dgm:prSet>
      <dgm:spPr/>
      <dgm:t>
        <a:bodyPr/>
        <a:lstStyle/>
        <a:p>
          <a:endParaRPr lang="en-GB"/>
        </a:p>
      </dgm:t>
    </dgm:pt>
    <dgm:pt modelId="{A3BEABD5-9E4A-41D3-886C-4930F1D13CAD}" type="pres">
      <dgm:prSet presAssocID="{F69117E9-A866-49D3-A3E5-96D0FD0FAE7D}" presName="sp" presStyleCnt="0"/>
      <dgm:spPr/>
    </dgm:pt>
    <dgm:pt modelId="{DECB1E2F-78F4-4697-B8A1-EC9DC6155927}" type="pres">
      <dgm:prSet presAssocID="{A7D55921-1012-4A6E-B913-B8017004622F}" presName="composite" presStyleCnt="0"/>
      <dgm:spPr/>
    </dgm:pt>
    <dgm:pt modelId="{C7AD2088-3A9C-4A48-A0BB-7B7A5771C226}" type="pres">
      <dgm:prSet presAssocID="{A7D55921-1012-4A6E-B913-B8017004622F}" presName="parentText" presStyleLbl="alignNode1" presStyleIdx="2" presStyleCnt="3">
        <dgm:presLayoutVars>
          <dgm:chMax val="1"/>
          <dgm:bulletEnabled val="1"/>
        </dgm:presLayoutVars>
      </dgm:prSet>
      <dgm:spPr/>
      <dgm:t>
        <a:bodyPr/>
        <a:lstStyle/>
        <a:p>
          <a:endParaRPr lang="en-GB"/>
        </a:p>
      </dgm:t>
    </dgm:pt>
    <dgm:pt modelId="{45790E2E-0445-4BBD-AABA-7FE1AFCEFE33}" type="pres">
      <dgm:prSet presAssocID="{A7D55921-1012-4A6E-B913-B8017004622F}" presName="descendantText" presStyleLbl="alignAcc1" presStyleIdx="2" presStyleCnt="3">
        <dgm:presLayoutVars>
          <dgm:bulletEnabled val="1"/>
        </dgm:presLayoutVars>
      </dgm:prSet>
      <dgm:spPr/>
      <dgm:t>
        <a:bodyPr/>
        <a:lstStyle/>
        <a:p>
          <a:endParaRPr lang="en-GB"/>
        </a:p>
      </dgm:t>
    </dgm:pt>
  </dgm:ptLst>
  <dgm:cxnLst>
    <dgm:cxn modelId="{9623A56B-5ABD-4389-99E3-0B2A8C53FF94}" type="presOf" srcId="{979134B8-3F9B-47A5-AA65-B85CB17C9917}" destId="{E61D2479-176D-4F4A-972E-77DBC0926328}" srcOrd="0" destOrd="0" presId="urn:microsoft.com/office/officeart/2005/8/layout/chevron2"/>
    <dgm:cxn modelId="{A9D277C7-8CFA-411E-AE2A-A78540DE8FDA}" type="presOf" srcId="{A12C51A8-9BBF-46FA-B800-15DAF8562999}" destId="{45790E2E-0445-4BBD-AABA-7FE1AFCEFE33}" srcOrd="0" destOrd="0" presId="urn:microsoft.com/office/officeart/2005/8/layout/chevron2"/>
    <dgm:cxn modelId="{34172239-DC9D-45E0-81A7-14DD8F0A3879}" type="presOf" srcId="{4FCCB73A-DD2E-4DF2-8C3F-430340EFC354}" destId="{3251051C-8AD9-45AC-9887-2CFC6EAD1DFF}" srcOrd="0" destOrd="0" presId="urn:microsoft.com/office/officeart/2005/8/layout/chevron2"/>
    <dgm:cxn modelId="{8A7ACB01-33F7-427C-9ADB-DCBFAA65C35A}" type="presOf" srcId="{0AA88166-A513-436F-AEF5-BD34A738F968}" destId="{C68284F9-9163-4345-8FB0-2EC926EFC68E}" srcOrd="0" destOrd="0" presId="urn:microsoft.com/office/officeart/2005/8/layout/chevron2"/>
    <dgm:cxn modelId="{9DC1D717-6BB6-4A6E-AB9F-EA9F3CA7BA6E}" srcId="{979134B8-3F9B-47A5-AA65-B85CB17C9917}" destId="{AC2CAA71-2E63-44AE-B96E-B90EC62ADC1E}" srcOrd="1" destOrd="0" parTransId="{AEA443D7-F084-4D95-B2BD-DB757E299DD2}" sibTransId="{287724B1-04A7-42F4-A7F8-890231DD23FE}"/>
    <dgm:cxn modelId="{729C7ED1-FADE-4E46-A24A-AD58A9367E75}" srcId="{A7D55921-1012-4A6E-B913-B8017004622F}" destId="{A12C51A8-9BBF-46FA-B800-15DAF8562999}" srcOrd="0" destOrd="0" parTransId="{82585010-CBA2-4D91-A8E2-A4D2BEE96BCA}" sibTransId="{30468722-24E5-4932-B484-D5CFF99F4A16}"/>
    <dgm:cxn modelId="{0D7CAFBB-544B-4A25-8AA2-EDB6E9BA9B86}" type="presOf" srcId="{C8909918-46D9-4DAE-83F4-6B86C6DF1EBD}" destId="{BAF542FA-8EA8-4820-80F4-A8274122665D}" srcOrd="0" destOrd="0" presId="urn:microsoft.com/office/officeart/2005/8/layout/chevron2"/>
    <dgm:cxn modelId="{44AC674D-CCEE-4EB7-AA3C-054BE1E40093}" srcId="{0AA88166-A513-436F-AEF5-BD34A738F968}" destId="{979134B8-3F9B-47A5-AA65-B85CB17C9917}" srcOrd="1" destOrd="0" parTransId="{916B6B6E-6C98-42C5-A86E-14F98B3AA3B2}" sibTransId="{F69117E9-A866-49D3-A3E5-96D0FD0FAE7D}"/>
    <dgm:cxn modelId="{1A49E04E-CFA6-46E6-B4A3-EE2A590CB5F6}" srcId="{3C11967E-DC6B-4081-BA28-6ACA9E17F90A}" destId="{717F238B-57C2-4F3A-8476-C3B3271933A9}" srcOrd="2" destOrd="0" parTransId="{85958F67-0AC6-4905-94BE-F9CCFA30061C}" sibTransId="{84ADF0DB-2127-48C5-A7DA-F21328F5156D}"/>
    <dgm:cxn modelId="{429A128A-48D2-4F83-B4AE-C74771813CD5}" srcId="{0AA88166-A513-436F-AEF5-BD34A738F968}" destId="{A7D55921-1012-4A6E-B913-B8017004622F}" srcOrd="2" destOrd="0" parTransId="{8AB88658-B117-4992-B6C8-1854085EE8F3}" sibTransId="{5D72F4BC-EB28-4B4E-B040-DAF695A5C2C3}"/>
    <dgm:cxn modelId="{38A2C9DE-03EA-4EB3-992F-061E76756495}" type="presOf" srcId="{5A5130FC-CE1F-4696-8BBE-05486B28A02E}" destId="{3251051C-8AD9-45AC-9887-2CFC6EAD1DFF}" srcOrd="0" destOrd="2" presId="urn:microsoft.com/office/officeart/2005/8/layout/chevron2"/>
    <dgm:cxn modelId="{B8D05FA5-6670-4842-BEB2-A443D7F85BB1}" srcId="{A7D55921-1012-4A6E-B913-B8017004622F}" destId="{E969F8B3-B2E4-4497-A027-E82C6DFB7B42}" srcOrd="1" destOrd="0" parTransId="{E874CE3D-967E-4373-AE11-CE1B1BF4A76C}" sibTransId="{B283392C-7D42-4978-9EE7-4A657856B4EE}"/>
    <dgm:cxn modelId="{41C38E08-EE22-4D08-AB5E-4CC5FA8BE321}" type="presOf" srcId="{AC2CAA71-2E63-44AE-B96E-B90EC62ADC1E}" destId="{3251051C-8AD9-45AC-9887-2CFC6EAD1DFF}" srcOrd="0" destOrd="1" presId="urn:microsoft.com/office/officeart/2005/8/layout/chevron2"/>
    <dgm:cxn modelId="{F02A03ED-9CA8-4784-9885-EDF1AFD56FDA}" type="presOf" srcId="{A7D55921-1012-4A6E-B913-B8017004622F}" destId="{C7AD2088-3A9C-4A48-A0BB-7B7A5771C226}" srcOrd="0" destOrd="0" presId="urn:microsoft.com/office/officeart/2005/8/layout/chevron2"/>
    <dgm:cxn modelId="{43C43B71-420C-44B0-8A3D-359E83EA8F34}" srcId="{3C11967E-DC6B-4081-BA28-6ACA9E17F90A}" destId="{C8909918-46D9-4DAE-83F4-6B86C6DF1EBD}" srcOrd="0" destOrd="0" parTransId="{8A6158B3-662F-4B2B-A2D2-48391A4D63DD}" sibTransId="{F07ED76D-7211-4B86-90F6-51B7155F567E}"/>
    <dgm:cxn modelId="{9139395A-88CB-491B-89DC-4C7D78600A18}" srcId="{979134B8-3F9B-47A5-AA65-B85CB17C9917}" destId="{5A5130FC-CE1F-4696-8BBE-05486B28A02E}" srcOrd="2" destOrd="0" parTransId="{6BC76C2F-87FA-4B94-AE74-7319625137DC}" sibTransId="{F9B59D90-99BA-4EB7-BD53-D7F294EB980B}"/>
    <dgm:cxn modelId="{5CCDB4B5-FA11-4862-AB61-8C326C08371C}" type="presOf" srcId="{717F238B-57C2-4F3A-8476-C3B3271933A9}" destId="{BAF542FA-8EA8-4820-80F4-A8274122665D}" srcOrd="0" destOrd="2" presId="urn:microsoft.com/office/officeart/2005/8/layout/chevron2"/>
    <dgm:cxn modelId="{8F8AE4B4-4883-42A8-A256-1BB39F6CA6CC}" srcId="{3C11967E-DC6B-4081-BA28-6ACA9E17F90A}" destId="{7659C37C-9F5E-4AD5-AC24-0C96C222F14A}" srcOrd="1" destOrd="0" parTransId="{B3333232-DE19-443B-8EC4-458FB9BDABD3}" sibTransId="{C565369F-ACB4-48AE-AEE7-11CE91AC0DDF}"/>
    <dgm:cxn modelId="{27845CDA-75B6-46A1-B498-1FABC074C4D9}" srcId="{979134B8-3F9B-47A5-AA65-B85CB17C9917}" destId="{4FCCB73A-DD2E-4DF2-8C3F-430340EFC354}" srcOrd="0" destOrd="0" parTransId="{3839D2CA-43BF-4A38-8E1A-85D1959F65CF}" sibTransId="{318C528A-C795-4F8D-8D27-AD814880D099}"/>
    <dgm:cxn modelId="{43715118-6C7B-48B5-B73C-D18804A2B5F6}" srcId="{0AA88166-A513-436F-AEF5-BD34A738F968}" destId="{3C11967E-DC6B-4081-BA28-6ACA9E17F90A}" srcOrd="0" destOrd="0" parTransId="{A4CE73F8-B0DA-4711-B731-6A9482B56C94}" sibTransId="{EF156C31-E7CD-44E6-A92E-D22C977BE90C}"/>
    <dgm:cxn modelId="{04322950-B6A4-4BD5-9B6C-DCAF8E4F4349}" type="presOf" srcId="{7659C37C-9F5E-4AD5-AC24-0C96C222F14A}" destId="{BAF542FA-8EA8-4820-80F4-A8274122665D}" srcOrd="0" destOrd="1" presId="urn:microsoft.com/office/officeart/2005/8/layout/chevron2"/>
    <dgm:cxn modelId="{58296200-0980-4716-87D3-B8DA77406B83}" type="presOf" srcId="{3C11967E-DC6B-4081-BA28-6ACA9E17F90A}" destId="{8D167598-212D-4ADD-9BFF-983CBB574374}" srcOrd="0" destOrd="0" presId="urn:microsoft.com/office/officeart/2005/8/layout/chevron2"/>
    <dgm:cxn modelId="{350D86D0-CF3B-4CAF-B376-196362CFEBD8}" type="presOf" srcId="{E969F8B3-B2E4-4497-A027-E82C6DFB7B42}" destId="{45790E2E-0445-4BBD-AABA-7FE1AFCEFE33}" srcOrd="0" destOrd="1" presId="urn:microsoft.com/office/officeart/2005/8/layout/chevron2"/>
    <dgm:cxn modelId="{730F401F-BE34-43D7-AB11-894D98CB851F}" type="presParOf" srcId="{C68284F9-9163-4345-8FB0-2EC926EFC68E}" destId="{3608F5D5-546F-4DF1-BE24-7F865B7600BE}" srcOrd="0" destOrd="0" presId="urn:microsoft.com/office/officeart/2005/8/layout/chevron2"/>
    <dgm:cxn modelId="{9433E116-4D15-4629-8097-2DF2232C8089}" type="presParOf" srcId="{3608F5D5-546F-4DF1-BE24-7F865B7600BE}" destId="{8D167598-212D-4ADD-9BFF-983CBB574374}" srcOrd="0" destOrd="0" presId="urn:microsoft.com/office/officeart/2005/8/layout/chevron2"/>
    <dgm:cxn modelId="{9552EA88-14BE-4C02-B202-E2F6FC3E83FA}" type="presParOf" srcId="{3608F5D5-546F-4DF1-BE24-7F865B7600BE}" destId="{BAF542FA-8EA8-4820-80F4-A8274122665D}" srcOrd="1" destOrd="0" presId="urn:microsoft.com/office/officeart/2005/8/layout/chevron2"/>
    <dgm:cxn modelId="{66D048AB-B89C-451A-A88C-407415B80DBF}" type="presParOf" srcId="{C68284F9-9163-4345-8FB0-2EC926EFC68E}" destId="{F3667056-448D-4C10-9004-DC1D267D7731}" srcOrd="1" destOrd="0" presId="urn:microsoft.com/office/officeart/2005/8/layout/chevron2"/>
    <dgm:cxn modelId="{650B6985-20E4-48A2-A3FB-55861BEB5DD9}" type="presParOf" srcId="{C68284F9-9163-4345-8FB0-2EC926EFC68E}" destId="{B6FF3946-0A43-4FB1-A69F-58DC4BD558E9}" srcOrd="2" destOrd="0" presId="urn:microsoft.com/office/officeart/2005/8/layout/chevron2"/>
    <dgm:cxn modelId="{31EB6835-39D2-41E3-A726-12A3839F2A99}" type="presParOf" srcId="{B6FF3946-0A43-4FB1-A69F-58DC4BD558E9}" destId="{E61D2479-176D-4F4A-972E-77DBC0926328}" srcOrd="0" destOrd="0" presId="urn:microsoft.com/office/officeart/2005/8/layout/chevron2"/>
    <dgm:cxn modelId="{09729192-6B90-4F90-A5A7-6A8FE246A4F7}" type="presParOf" srcId="{B6FF3946-0A43-4FB1-A69F-58DC4BD558E9}" destId="{3251051C-8AD9-45AC-9887-2CFC6EAD1DFF}" srcOrd="1" destOrd="0" presId="urn:microsoft.com/office/officeart/2005/8/layout/chevron2"/>
    <dgm:cxn modelId="{6B9E5254-CBBF-4737-8AA4-2EF4FE7F0EDE}" type="presParOf" srcId="{C68284F9-9163-4345-8FB0-2EC926EFC68E}" destId="{A3BEABD5-9E4A-41D3-886C-4930F1D13CAD}" srcOrd="3" destOrd="0" presId="urn:microsoft.com/office/officeart/2005/8/layout/chevron2"/>
    <dgm:cxn modelId="{24BBC958-8495-4806-BD2B-1ED410224D86}" type="presParOf" srcId="{C68284F9-9163-4345-8FB0-2EC926EFC68E}" destId="{DECB1E2F-78F4-4697-B8A1-EC9DC6155927}" srcOrd="4" destOrd="0" presId="urn:microsoft.com/office/officeart/2005/8/layout/chevron2"/>
    <dgm:cxn modelId="{1C5EE74C-5561-47EF-92E4-E3624CA14DBB}" type="presParOf" srcId="{DECB1E2F-78F4-4697-B8A1-EC9DC6155927}" destId="{C7AD2088-3A9C-4A48-A0BB-7B7A5771C226}" srcOrd="0" destOrd="0" presId="urn:microsoft.com/office/officeart/2005/8/layout/chevron2"/>
    <dgm:cxn modelId="{5B80338D-A296-4A3E-A3EF-45CACA82F231}" type="presParOf" srcId="{DECB1E2F-78F4-4697-B8A1-EC9DC6155927}" destId="{45790E2E-0445-4BBD-AABA-7FE1AFCEFE3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88166-A513-436F-AEF5-BD34A738F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C11967E-DC6B-4081-BA28-6ACA9E17F90A}">
      <dgm:prSet phldrT="[Text]"/>
      <dgm:spPr/>
      <dgm:t>
        <a:bodyPr/>
        <a:lstStyle/>
        <a:p>
          <a:r>
            <a:rPr lang="en-GB" dirty="0"/>
            <a:t>Pre Export</a:t>
          </a:r>
        </a:p>
      </dgm:t>
    </dgm:pt>
    <dgm:pt modelId="{A4CE73F8-B0DA-4711-B731-6A9482B56C94}" type="parTrans" cxnId="{43715118-6C7B-48B5-B73C-D18804A2B5F6}">
      <dgm:prSet/>
      <dgm:spPr/>
      <dgm:t>
        <a:bodyPr/>
        <a:lstStyle/>
        <a:p>
          <a:endParaRPr lang="en-GB"/>
        </a:p>
      </dgm:t>
    </dgm:pt>
    <dgm:pt modelId="{EF156C31-E7CD-44E6-A92E-D22C977BE90C}" type="sibTrans" cxnId="{43715118-6C7B-48B5-B73C-D18804A2B5F6}">
      <dgm:prSet/>
      <dgm:spPr/>
      <dgm:t>
        <a:bodyPr/>
        <a:lstStyle/>
        <a:p>
          <a:endParaRPr lang="en-GB"/>
        </a:p>
      </dgm:t>
    </dgm:pt>
    <dgm:pt modelId="{C8909918-46D9-4DAE-83F4-6B86C6DF1EBD}">
      <dgm:prSet phldrT="[Text]"/>
      <dgm:spPr/>
      <dgm:t>
        <a:bodyPr/>
        <a:lstStyle/>
        <a:p>
          <a:r>
            <a:rPr lang="en-GB" dirty="0"/>
            <a:t>Do my goods need a phytosanitary certificate</a:t>
          </a:r>
        </a:p>
      </dgm:t>
    </dgm:pt>
    <dgm:pt modelId="{8A6158B3-662F-4B2B-A2D2-48391A4D63DD}" type="parTrans" cxnId="{43C43B71-420C-44B0-8A3D-359E83EA8F34}">
      <dgm:prSet/>
      <dgm:spPr/>
      <dgm:t>
        <a:bodyPr/>
        <a:lstStyle/>
        <a:p>
          <a:endParaRPr lang="en-GB"/>
        </a:p>
      </dgm:t>
    </dgm:pt>
    <dgm:pt modelId="{F07ED76D-7211-4B86-90F6-51B7155F567E}" type="sibTrans" cxnId="{43C43B71-420C-44B0-8A3D-359E83EA8F34}">
      <dgm:prSet/>
      <dgm:spPr/>
      <dgm:t>
        <a:bodyPr/>
        <a:lstStyle/>
        <a:p>
          <a:endParaRPr lang="en-GB"/>
        </a:p>
      </dgm:t>
    </dgm:pt>
    <dgm:pt modelId="{717F238B-57C2-4F3A-8476-C3B3271933A9}">
      <dgm:prSet phldrT="[Text]"/>
      <dgm:spPr/>
      <dgm:t>
        <a:bodyPr/>
        <a:lstStyle/>
        <a:p>
          <a:r>
            <a:rPr lang="en-GB" dirty="0"/>
            <a:t>Do I need laboratory tests or growing season inspections</a:t>
          </a:r>
        </a:p>
      </dgm:t>
    </dgm:pt>
    <dgm:pt modelId="{85958F67-0AC6-4905-94BE-F9CCFA30061C}" type="parTrans" cxnId="{1A49E04E-CFA6-46E6-B4A3-EE2A590CB5F6}">
      <dgm:prSet/>
      <dgm:spPr/>
      <dgm:t>
        <a:bodyPr/>
        <a:lstStyle/>
        <a:p>
          <a:endParaRPr lang="en-GB"/>
        </a:p>
      </dgm:t>
    </dgm:pt>
    <dgm:pt modelId="{84ADF0DB-2127-48C5-A7DA-F21328F5156D}" type="sibTrans" cxnId="{1A49E04E-CFA6-46E6-B4A3-EE2A590CB5F6}">
      <dgm:prSet/>
      <dgm:spPr/>
      <dgm:t>
        <a:bodyPr/>
        <a:lstStyle/>
        <a:p>
          <a:endParaRPr lang="en-GB"/>
        </a:p>
      </dgm:t>
    </dgm:pt>
    <dgm:pt modelId="{979134B8-3F9B-47A5-AA65-B85CB17C9917}">
      <dgm:prSet phldrT="[Text]"/>
      <dgm:spPr/>
      <dgm:t>
        <a:bodyPr/>
        <a:lstStyle/>
        <a:p>
          <a:r>
            <a:rPr lang="en-GB" dirty="0"/>
            <a:t>Application</a:t>
          </a:r>
        </a:p>
      </dgm:t>
    </dgm:pt>
    <dgm:pt modelId="{916B6B6E-6C98-42C5-A86E-14F98B3AA3B2}" type="parTrans" cxnId="{44AC674D-CCEE-4EB7-AA3C-054BE1E40093}">
      <dgm:prSet/>
      <dgm:spPr/>
      <dgm:t>
        <a:bodyPr/>
        <a:lstStyle/>
        <a:p>
          <a:endParaRPr lang="en-GB"/>
        </a:p>
      </dgm:t>
    </dgm:pt>
    <dgm:pt modelId="{F69117E9-A866-49D3-A3E5-96D0FD0FAE7D}" type="sibTrans" cxnId="{44AC674D-CCEE-4EB7-AA3C-054BE1E40093}">
      <dgm:prSet/>
      <dgm:spPr/>
      <dgm:t>
        <a:bodyPr/>
        <a:lstStyle/>
        <a:p>
          <a:endParaRPr lang="en-GB"/>
        </a:p>
      </dgm:t>
    </dgm:pt>
    <dgm:pt modelId="{4FCCB73A-DD2E-4DF2-8C3F-430340EFC354}">
      <dgm:prSet phldrT="[Text]"/>
      <dgm:spPr/>
      <dgm:t>
        <a:bodyPr/>
        <a:lstStyle/>
        <a:p>
          <a:r>
            <a:rPr lang="en-GB" dirty="0"/>
            <a:t>Register with APHA to make export applications</a:t>
          </a:r>
        </a:p>
      </dgm:t>
    </dgm:pt>
    <dgm:pt modelId="{3839D2CA-43BF-4A38-8E1A-85D1959F65CF}" type="parTrans" cxnId="{27845CDA-75B6-46A1-B498-1FABC074C4D9}">
      <dgm:prSet/>
      <dgm:spPr/>
      <dgm:t>
        <a:bodyPr/>
        <a:lstStyle/>
        <a:p>
          <a:endParaRPr lang="en-GB"/>
        </a:p>
      </dgm:t>
    </dgm:pt>
    <dgm:pt modelId="{318C528A-C795-4F8D-8D27-AD814880D099}" type="sibTrans" cxnId="{27845CDA-75B6-46A1-B498-1FABC074C4D9}">
      <dgm:prSet/>
      <dgm:spPr/>
      <dgm:t>
        <a:bodyPr/>
        <a:lstStyle/>
        <a:p>
          <a:endParaRPr lang="en-GB"/>
        </a:p>
      </dgm:t>
    </dgm:pt>
    <dgm:pt modelId="{AC2CAA71-2E63-44AE-B96E-B90EC62ADC1E}">
      <dgm:prSet phldrT="[Text]"/>
      <dgm:spPr/>
      <dgm:t>
        <a:bodyPr/>
        <a:lstStyle/>
        <a:p>
          <a:r>
            <a:rPr lang="en-GB" dirty="0" smtClean="0">
              <a:solidFill>
                <a:srgbClr val="FF0000"/>
              </a:solidFill>
            </a:rPr>
            <a:t>Authorised </a:t>
          </a:r>
          <a:r>
            <a:rPr lang="en-GB" dirty="0">
              <a:solidFill>
                <a:srgbClr val="FF0000"/>
              </a:solidFill>
            </a:rPr>
            <a:t>person will conduct export inspection (You)</a:t>
          </a:r>
        </a:p>
      </dgm:t>
    </dgm:pt>
    <dgm:pt modelId="{AEA443D7-F084-4D95-B2BD-DB757E299DD2}" type="parTrans" cxnId="{9DC1D717-6BB6-4A6E-AB9F-EA9F3CA7BA6E}">
      <dgm:prSet/>
      <dgm:spPr/>
      <dgm:t>
        <a:bodyPr/>
        <a:lstStyle/>
        <a:p>
          <a:endParaRPr lang="en-GB"/>
        </a:p>
      </dgm:t>
    </dgm:pt>
    <dgm:pt modelId="{287724B1-04A7-42F4-A7F8-890231DD23FE}" type="sibTrans" cxnId="{9DC1D717-6BB6-4A6E-AB9F-EA9F3CA7BA6E}">
      <dgm:prSet/>
      <dgm:spPr/>
      <dgm:t>
        <a:bodyPr/>
        <a:lstStyle/>
        <a:p>
          <a:endParaRPr lang="en-GB"/>
        </a:p>
      </dgm:t>
    </dgm:pt>
    <dgm:pt modelId="{A7D55921-1012-4A6E-B913-B8017004622F}">
      <dgm:prSet phldrT="[Text]"/>
      <dgm:spPr/>
      <dgm:t>
        <a:bodyPr/>
        <a:lstStyle/>
        <a:p>
          <a:r>
            <a:rPr lang="en-GB" dirty="0"/>
            <a:t>Export</a:t>
          </a:r>
        </a:p>
      </dgm:t>
    </dgm:pt>
    <dgm:pt modelId="{8AB88658-B117-4992-B6C8-1854085EE8F3}" type="parTrans" cxnId="{429A128A-48D2-4F83-B4AE-C74771813CD5}">
      <dgm:prSet/>
      <dgm:spPr/>
      <dgm:t>
        <a:bodyPr/>
        <a:lstStyle/>
        <a:p>
          <a:endParaRPr lang="en-GB"/>
        </a:p>
      </dgm:t>
    </dgm:pt>
    <dgm:pt modelId="{5D72F4BC-EB28-4B4E-B040-DAF695A5C2C3}" type="sibTrans" cxnId="{429A128A-48D2-4F83-B4AE-C74771813CD5}">
      <dgm:prSet/>
      <dgm:spPr/>
      <dgm:t>
        <a:bodyPr/>
        <a:lstStyle/>
        <a:p>
          <a:endParaRPr lang="en-GB"/>
        </a:p>
      </dgm:t>
    </dgm:pt>
    <dgm:pt modelId="{A12C51A8-9BBF-46FA-B800-15DAF8562999}">
      <dgm:prSet phldrT="[Text]"/>
      <dgm:spPr/>
      <dgm:t>
        <a:bodyPr/>
        <a:lstStyle/>
        <a:p>
          <a:r>
            <a:rPr lang="en-GB" dirty="0"/>
            <a:t>Arrange transport and Customs declarations</a:t>
          </a:r>
        </a:p>
      </dgm:t>
    </dgm:pt>
    <dgm:pt modelId="{82585010-CBA2-4D91-A8E2-A4D2BEE96BCA}" type="parTrans" cxnId="{729C7ED1-FADE-4E46-A24A-AD58A9367E75}">
      <dgm:prSet/>
      <dgm:spPr/>
      <dgm:t>
        <a:bodyPr/>
        <a:lstStyle/>
        <a:p>
          <a:endParaRPr lang="en-GB"/>
        </a:p>
      </dgm:t>
    </dgm:pt>
    <dgm:pt modelId="{30468722-24E5-4932-B484-D5CFF99F4A16}" type="sibTrans" cxnId="{729C7ED1-FADE-4E46-A24A-AD58A9367E75}">
      <dgm:prSet/>
      <dgm:spPr/>
      <dgm:t>
        <a:bodyPr/>
        <a:lstStyle/>
        <a:p>
          <a:endParaRPr lang="en-GB"/>
        </a:p>
      </dgm:t>
    </dgm:pt>
    <dgm:pt modelId="{E969F8B3-B2E4-4497-A027-E82C6DFB7B42}">
      <dgm:prSet phldrT="[Text]"/>
      <dgm:spPr/>
      <dgm:t>
        <a:bodyPr/>
        <a:lstStyle/>
        <a:p>
          <a:r>
            <a:rPr lang="en-GB" dirty="0"/>
            <a:t>Export of goods</a:t>
          </a:r>
        </a:p>
      </dgm:t>
    </dgm:pt>
    <dgm:pt modelId="{E874CE3D-967E-4373-AE11-CE1B1BF4A76C}" type="parTrans" cxnId="{B8D05FA5-6670-4842-BEB2-A443D7F85BB1}">
      <dgm:prSet/>
      <dgm:spPr/>
      <dgm:t>
        <a:bodyPr/>
        <a:lstStyle/>
        <a:p>
          <a:endParaRPr lang="en-GB"/>
        </a:p>
      </dgm:t>
    </dgm:pt>
    <dgm:pt modelId="{B283392C-7D42-4978-9EE7-4A657856B4EE}" type="sibTrans" cxnId="{B8D05FA5-6670-4842-BEB2-A443D7F85BB1}">
      <dgm:prSet/>
      <dgm:spPr/>
      <dgm:t>
        <a:bodyPr/>
        <a:lstStyle/>
        <a:p>
          <a:endParaRPr lang="en-GB"/>
        </a:p>
      </dgm:t>
    </dgm:pt>
    <dgm:pt modelId="{7659C37C-9F5E-4AD5-AC24-0C96C222F14A}">
      <dgm:prSet phldrT="[Text]"/>
      <dgm:spPr/>
      <dgm:t>
        <a:bodyPr/>
        <a:lstStyle/>
        <a:p>
          <a:r>
            <a:rPr lang="en-GB" dirty="0"/>
            <a:t>What are the import requirements</a:t>
          </a:r>
        </a:p>
      </dgm:t>
    </dgm:pt>
    <dgm:pt modelId="{B3333232-DE19-443B-8EC4-458FB9BDABD3}" type="parTrans" cxnId="{8F8AE4B4-4883-42A8-A256-1BB39F6CA6CC}">
      <dgm:prSet/>
      <dgm:spPr/>
      <dgm:t>
        <a:bodyPr/>
        <a:lstStyle/>
        <a:p>
          <a:endParaRPr lang="en-GB"/>
        </a:p>
      </dgm:t>
    </dgm:pt>
    <dgm:pt modelId="{C565369F-ACB4-48AE-AEE7-11CE91AC0DDF}" type="sibTrans" cxnId="{8F8AE4B4-4883-42A8-A256-1BB39F6CA6CC}">
      <dgm:prSet/>
      <dgm:spPr/>
      <dgm:t>
        <a:bodyPr/>
        <a:lstStyle/>
        <a:p>
          <a:endParaRPr lang="en-GB"/>
        </a:p>
      </dgm:t>
    </dgm:pt>
    <dgm:pt modelId="{5A5130FC-CE1F-4696-8BBE-05486B28A02E}">
      <dgm:prSet phldrT="[Text]"/>
      <dgm:spPr/>
      <dgm:t>
        <a:bodyPr/>
        <a:lstStyle/>
        <a:p>
          <a:r>
            <a:rPr lang="en-GB" dirty="0"/>
            <a:t>Receive phytosanitary certificate</a:t>
          </a:r>
        </a:p>
      </dgm:t>
    </dgm:pt>
    <dgm:pt modelId="{6BC76C2F-87FA-4B94-AE74-7319625137DC}" type="parTrans" cxnId="{9139395A-88CB-491B-89DC-4C7D78600A18}">
      <dgm:prSet/>
      <dgm:spPr/>
      <dgm:t>
        <a:bodyPr/>
        <a:lstStyle/>
        <a:p>
          <a:endParaRPr lang="en-GB"/>
        </a:p>
      </dgm:t>
    </dgm:pt>
    <dgm:pt modelId="{F9B59D90-99BA-4EB7-BD53-D7F294EB980B}" type="sibTrans" cxnId="{9139395A-88CB-491B-89DC-4C7D78600A18}">
      <dgm:prSet/>
      <dgm:spPr/>
      <dgm:t>
        <a:bodyPr/>
        <a:lstStyle/>
        <a:p>
          <a:endParaRPr lang="en-GB"/>
        </a:p>
      </dgm:t>
    </dgm:pt>
    <dgm:pt modelId="{D11C20F3-A025-4817-8FE8-15A608EA66F9}">
      <dgm:prSet phldrT="[Text]"/>
      <dgm:spPr/>
      <dgm:t>
        <a:bodyPr/>
        <a:lstStyle/>
        <a:p>
          <a:r>
            <a:rPr lang="en-GB" dirty="0" smtClean="0"/>
            <a:t>Submit export applications (online)</a:t>
          </a:r>
          <a:endParaRPr lang="en-GB" dirty="0"/>
        </a:p>
      </dgm:t>
    </dgm:pt>
    <dgm:pt modelId="{F3D47D8E-30E5-468C-8AD8-4BBC81A76479}" type="parTrans" cxnId="{27AA337E-ADDF-49FF-A732-74A8C4A3195B}">
      <dgm:prSet/>
      <dgm:spPr/>
      <dgm:t>
        <a:bodyPr/>
        <a:lstStyle/>
        <a:p>
          <a:endParaRPr lang="en-GB"/>
        </a:p>
      </dgm:t>
    </dgm:pt>
    <dgm:pt modelId="{89B49890-4353-486A-99D6-4578E8F5885D}" type="sibTrans" cxnId="{27AA337E-ADDF-49FF-A732-74A8C4A3195B}">
      <dgm:prSet/>
      <dgm:spPr/>
      <dgm:t>
        <a:bodyPr/>
        <a:lstStyle/>
        <a:p>
          <a:endParaRPr lang="en-GB"/>
        </a:p>
      </dgm:t>
    </dgm:pt>
    <dgm:pt modelId="{C68284F9-9163-4345-8FB0-2EC926EFC68E}" type="pres">
      <dgm:prSet presAssocID="{0AA88166-A513-436F-AEF5-BD34A738F968}" presName="linearFlow" presStyleCnt="0">
        <dgm:presLayoutVars>
          <dgm:dir/>
          <dgm:animLvl val="lvl"/>
          <dgm:resizeHandles val="exact"/>
        </dgm:presLayoutVars>
      </dgm:prSet>
      <dgm:spPr/>
      <dgm:t>
        <a:bodyPr/>
        <a:lstStyle/>
        <a:p>
          <a:endParaRPr lang="en-GB"/>
        </a:p>
      </dgm:t>
    </dgm:pt>
    <dgm:pt modelId="{3608F5D5-546F-4DF1-BE24-7F865B7600BE}" type="pres">
      <dgm:prSet presAssocID="{3C11967E-DC6B-4081-BA28-6ACA9E17F90A}" presName="composite" presStyleCnt="0"/>
      <dgm:spPr/>
    </dgm:pt>
    <dgm:pt modelId="{8D167598-212D-4ADD-9BFF-983CBB574374}" type="pres">
      <dgm:prSet presAssocID="{3C11967E-DC6B-4081-BA28-6ACA9E17F90A}" presName="parentText" presStyleLbl="alignNode1" presStyleIdx="0" presStyleCnt="3">
        <dgm:presLayoutVars>
          <dgm:chMax val="1"/>
          <dgm:bulletEnabled val="1"/>
        </dgm:presLayoutVars>
      </dgm:prSet>
      <dgm:spPr/>
      <dgm:t>
        <a:bodyPr/>
        <a:lstStyle/>
        <a:p>
          <a:endParaRPr lang="en-GB"/>
        </a:p>
      </dgm:t>
    </dgm:pt>
    <dgm:pt modelId="{BAF542FA-8EA8-4820-80F4-A8274122665D}" type="pres">
      <dgm:prSet presAssocID="{3C11967E-DC6B-4081-BA28-6ACA9E17F90A}" presName="descendantText" presStyleLbl="alignAcc1" presStyleIdx="0" presStyleCnt="3">
        <dgm:presLayoutVars>
          <dgm:bulletEnabled val="1"/>
        </dgm:presLayoutVars>
      </dgm:prSet>
      <dgm:spPr/>
      <dgm:t>
        <a:bodyPr/>
        <a:lstStyle/>
        <a:p>
          <a:endParaRPr lang="en-GB"/>
        </a:p>
      </dgm:t>
    </dgm:pt>
    <dgm:pt modelId="{F3667056-448D-4C10-9004-DC1D267D7731}" type="pres">
      <dgm:prSet presAssocID="{EF156C31-E7CD-44E6-A92E-D22C977BE90C}" presName="sp" presStyleCnt="0"/>
      <dgm:spPr/>
    </dgm:pt>
    <dgm:pt modelId="{B6FF3946-0A43-4FB1-A69F-58DC4BD558E9}" type="pres">
      <dgm:prSet presAssocID="{979134B8-3F9B-47A5-AA65-B85CB17C9917}" presName="composite" presStyleCnt="0"/>
      <dgm:spPr/>
    </dgm:pt>
    <dgm:pt modelId="{E61D2479-176D-4F4A-972E-77DBC0926328}" type="pres">
      <dgm:prSet presAssocID="{979134B8-3F9B-47A5-AA65-B85CB17C9917}" presName="parentText" presStyleLbl="alignNode1" presStyleIdx="1" presStyleCnt="3">
        <dgm:presLayoutVars>
          <dgm:chMax val="1"/>
          <dgm:bulletEnabled val="1"/>
        </dgm:presLayoutVars>
      </dgm:prSet>
      <dgm:spPr/>
      <dgm:t>
        <a:bodyPr/>
        <a:lstStyle/>
        <a:p>
          <a:endParaRPr lang="en-GB"/>
        </a:p>
      </dgm:t>
    </dgm:pt>
    <dgm:pt modelId="{3251051C-8AD9-45AC-9887-2CFC6EAD1DFF}" type="pres">
      <dgm:prSet presAssocID="{979134B8-3F9B-47A5-AA65-B85CB17C9917}" presName="descendantText" presStyleLbl="alignAcc1" presStyleIdx="1" presStyleCnt="3">
        <dgm:presLayoutVars>
          <dgm:bulletEnabled val="1"/>
        </dgm:presLayoutVars>
      </dgm:prSet>
      <dgm:spPr/>
      <dgm:t>
        <a:bodyPr/>
        <a:lstStyle/>
        <a:p>
          <a:endParaRPr lang="en-GB"/>
        </a:p>
      </dgm:t>
    </dgm:pt>
    <dgm:pt modelId="{A3BEABD5-9E4A-41D3-886C-4930F1D13CAD}" type="pres">
      <dgm:prSet presAssocID="{F69117E9-A866-49D3-A3E5-96D0FD0FAE7D}" presName="sp" presStyleCnt="0"/>
      <dgm:spPr/>
    </dgm:pt>
    <dgm:pt modelId="{DECB1E2F-78F4-4697-B8A1-EC9DC6155927}" type="pres">
      <dgm:prSet presAssocID="{A7D55921-1012-4A6E-B913-B8017004622F}" presName="composite" presStyleCnt="0"/>
      <dgm:spPr/>
    </dgm:pt>
    <dgm:pt modelId="{C7AD2088-3A9C-4A48-A0BB-7B7A5771C226}" type="pres">
      <dgm:prSet presAssocID="{A7D55921-1012-4A6E-B913-B8017004622F}" presName="parentText" presStyleLbl="alignNode1" presStyleIdx="2" presStyleCnt="3">
        <dgm:presLayoutVars>
          <dgm:chMax val="1"/>
          <dgm:bulletEnabled val="1"/>
        </dgm:presLayoutVars>
      </dgm:prSet>
      <dgm:spPr/>
      <dgm:t>
        <a:bodyPr/>
        <a:lstStyle/>
        <a:p>
          <a:endParaRPr lang="en-GB"/>
        </a:p>
      </dgm:t>
    </dgm:pt>
    <dgm:pt modelId="{45790E2E-0445-4BBD-AABA-7FE1AFCEFE33}" type="pres">
      <dgm:prSet presAssocID="{A7D55921-1012-4A6E-B913-B8017004622F}" presName="descendantText" presStyleLbl="alignAcc1" presStyleIdx="2" presStyleCnt="3">
        <dgm:presLayoutVars>
          <dgm:bulletEnabled val="1"/>
        </dgm:presLayoutVars>
      </dgm:prSet>
      <dgm:spPr/>
      <dgm:t>
        <a:bodyPr/>
        <a:lstStyle/>
        <a:p>
          <a:endParaRPr lang="en-GB"/>
        </a:p>
      </dgm:t>
    </dgm:pt>
  </dgm:ptLst>
  <dgm:cxnLst>
    <dgm:cxn modelId="{132F6B35-CCB5-4D31-98D8-8C597BD199CB}" type="presOf" srcId="{717F238B-57C2-4F3A-8476-C3B3271933A9}" destId="{BAF542FA-8EA8-4820-80F4-A8274122665D}" srcOrd="0" destOrd="2" presId="urn:microsoft.com/office/officeart/2005/8/layout/chevron2"/>
    <dgm:cxn modelId="{27AA337E-ADDF-49FF-A732-74A8C4A3195B}" srcId="{979134B8-3F9B-47A5-AA65-B85CB17C9917}" destId="{D11C20F3-A025-4817-8FE8-15A608EA66F9}" srcOrd="1" destOrd="0" parTransId="{F3D47D8E-30E5-468C-8AD8-4BBC81A76479}" sibTransId="{89B49890-4353-486A-99D6-4578E8F5885D}"/>
    <dgm:cxn modelId="{599E3D79-338D-4DB4-B2C1-BF900724E057}" type="presOf" srcId="{E969F8B3-B2E4-4497-A027-E82C6DFB7B42}" destId="{45790E2E-0445-4BBD-AABA-7FE1AFCEFE33}" srcOrd="0" destOrd="1" presId="urn:microsoft.com/office/officeart/2005/8/layout/chevron2"/>
    <dgm:cxn modelId="{50549203-743E-4F43-8753-D5432D76AC8B}" type="presOf" srcId="{C8909918-46D9-4DAE-83F4-6B86C6DF1EBD}" destId="{BAF542FA-8EA8-4820-80F4-A8274122665D}" srcOrd="0" destOrd="0" presId="urn:microsoft.com/office/officeart/2005/8/layout/chevron2"/>
    <dgm:cxn modelId="{9DC1D717-6BB6-4A6E-AB9F-EA9F3CA7BA6E}" srcId="{979134B8-3F9B-47A5-AA65-B85CB17C9917}" destId="{AC2CAA71-2E63-44AE-B96E-B90EC62ADC1E}" srcOrd="2" destOrd="0" parTransId="{AEA443D7-F084-4D95-B2BD-DB757E299DD2}" sibTransId="{287724B1-04A7-42F4-A7F8-890231DD23FE}"/>
    <dgm:cxn modelId="{729C7ED1-FADE-4E46-A24A-AD58A9367E75}" srcId="{A7D55921-1012-4A6E-B913-B8017004622F}" destId="{A12C51A8-9BBF-46FA-B800-15DAF8562999}" srcOrd="0" destOrd="0" parTransId="{82585010-CBA2-4D91-A8E2-A4D2BEE96BCA}" sibTransId="{30468722-24E5-4932-B484-D5CFF99F4A16}"/>
    <dgm:cxn modelId="{53B32478-1689-4883-B2DD-3B15BEC52AA8}" type="presOf" srcId="{A7D55921-1012-4A6E-B913-B8017004622F}" destId="{C7AD2088-3A9C-4A48-A0BB-7B7A5771C226}" srcOrd="0" destOrd="0" presId="urn:microsoft.com/office/officeart/2005/8/layout/chevron2"/>
    <dgm:cxn modelId="{44AC674D-CCEE-4EB7-AA3C-054BE1E40093}" srcId="{0AA88166-A513-436F-AEF5-BD34A738F968}" destId="{979134B8-3F9B-47A5-AA65-B85CB17C9917}" srcOrd="1" destOrd="0" parTransId="{916B6B6E-6C98-42C5-A86E-14F98B3AA3B2}" sibTransId="{F69117E9-A866-49D3-A3E5-96D0FD0FAE7D}"/>
    <dgm:cxn modelId="{1A49E04E-CFA6-46E6-B4A3-EE2A590CB5F6}" srcId="{3C11967E-DC6B-4081-BA28-6ACA9E17F90A}" destId="{717F238B-57C2-4F3A-8476-C3B3271933A9}" srcOrd="2" destOrd="0" parTransId="{85958F67-0AC6-4905-94BE-F9CCFA30061C}" sibTransId="{84ADF0DB-2127-48C5-A7DA-F21328F5156D}"/>
    <dgm:cxn modelId="{5789FB97-BBC4-42F2-8226-D5A160C813FE}" type="presOf" srcId="{D11C20F3-A025-4817-8FE8-15A608EA66F9}" destId="{3251051C-8AD9-45AC-9887-2CFC6EAD1DFF}" srcOrd="0" destOrd="1" presId="urn:microsoft.com/office/officeart/2005/8/layout/chevron2"/>
    <dgm:cxn modelId="{2D226E20-2C47-4617-AA9F-6EF77DAEA8F3}" type="presOf" srcId="{AC2CAA71-2E63-44AE-B96E-B90EC62ADC1E}" destId="{3251051C-8AD9-45AC-9887-2CFC6EAD1DFF}" srcOrd="0" destOrd="2" presId="urn:microsoft.com/office/officeart/2005/8/layout/chevron2"/>
    <dgm:cxn modelId="{429A128A-48D2-4F83-B4AE-C74771813CD5}" srcId="{0AA88166-A513-436F-AEF5-BD34A738F968}" destId="{A7D55921-1012-4A6E-B913-B8017004622F}" srcOrd="2" destOrd="0" parTransId="{8AB88658-B117-4992-B6C8-1854085EE8F3}" sibTransId="{5D72F4BC-EB28-4B4E-B040-DAF695A5C2C3}"/>
    <dgm:cxn modelId="{102945A4-5447-48D1-88DE-EB6C9505BB2A}" type="presOf" srcId="{A12C51A8-9BBF-46FA-B800-15DAF8562999}" destId="{45790E2E-0445-4BBD-AABA-7FE1AFCEFE33}" srcOrd="0" destOrd="0" presId="urn:microsoft.com/office/officeart/2005/8/layout/chevron2"/>
    <dgm:cxn modelId="{B3E9BAF8-8FB9-499C-AD0B-6840866A86FD}" type="presOf" srcId="{3C11967E-DC6B-4081-BA28-6ACA9E17F90A}" destId="{8D167598-212D-4ADD-9BFF-983CBB574374}" srcOrd="0" destOrd="0" presId="urn:microsoft.com/office/officeart/2005/8/layout/chevron2"/>
    <dgm:cxn modelId="{B8D05FA5-6670-4842-BEB2-A443D7F85BB1}" srcId="{A7D55921-1012-4A6E-B913-B8017004622F}" destId="{E969F8B3-B2E4-4497-A027-E82C6DFB7B42}" srcOrd="1" destOrd="0" parTransId="{E874CE3D-967E-4373-AE11-CE1B1BF4A76C}" sibTransId="{B283392C-7D42-4978-9EE7-4A657856B4EE}"/>
    <dgm:cxn modelId="{796BC085-9B91-4A6E-987F-FD953F488374}" type="presOf" srcId="{979134B8-3F9B-47A5-AA65-B85CB17C9917}" destId="{E61D2479-176D-4F4A-972E-77DBC0926328}" srcOrd="0" destOrd="0" presId="urn:microsoft.com/office/officeart/2005/8/layout/chevron2"/>
    <dgm:cxn modelId="{B3CD1C5E-858C-4135-8378-61D239EA3DA8}" type="presOf" srcId="{0AA88166-A513-436F-AEF5-BD34A738F968}" destId="{C68284F9-9163-4345-8FB0-2EC926EFC68E}" srcOrd="0" destOrd="0" presId="urn:microsoft.com/office/officeart/2005/8/layout/chevron2"/>
    <dgm:cxn modelId="{43C43B71-420C-44B0-8A3D-359E83EA8F34}" srcId="{3C11967E-DC6B-4081-BA28-6ACA9E17F90A}" destId="{C8909918-46D9-4DAE-83F4-6B86C6DF1EBD}" srcOrd="0" destOrd="0" parTransId="{8A6158B3-662F-4B2B-A2D2-48391A4D63DD}" sibTransId="{F07ED76D-7211-4B86-90F6-51B7155F567E}"/>
    <dgm:cxn modelId="{DBBC7D78-1A33-4538-BDCC-1E47B0DE0980}" type="presOf" srcId="{5A5130FC-CE1F-4696-8BBE-05486B28A02E}" destId="{3251051C-8AD9-45AC-9887-2CFC6EAD1DFF}" srcOrd="0" destOrd="3" presId="urn:microsoft.com/office/officeart/2005/8/layout/chevron2"/>
    <dgm:cxn modelId="{3B5BFDAC-5021-470B-9D69-B51D38258522}" type="presOf" srcId="{4FCCB73A-DD2E-4DF2-8C3F-430340EFC354}" destId="{3251051C-8AD9-45AC-9887-2CFC6EAD1DFF}" srcOrd="0" destOrd="0" presId="urn:microsoft.com/office/officeart/2005/8/layout/chevron2"/>
    <dgm:cxn modelId="{9139395A-88CB-491B-89DC-4C7D78600A18}" srcId="{979134B8-3F9B-47A5-AA65-B85CB17C9917}" destId="{5A5130FC-CE1F-4696-8BBE-05486B28A02E}" srcOrd="3" destOrd="0" parTransId="{6BC76C2F-87FA-4B94-AE74-7319625137DC}" sibTransId="{F9B59D90-99BA-4EB7-BD53-D7F294EB980B}"/>
    <dgm:cxn modelId="{8F8AE4B4-4883-42A8-A256-1BB39F6CA6CC}" srcId="{3C11967E-DC6B-4081-BA28-6ACA9E17F90A}" destId="{7659C37C-9F5E-4AD5-AC24-0C96C222F14A}" srcOrd="1" destOrd="0" parTransId="{B3333232-DE19-443B-8EC4-458FB9BDABD3}" sibTransId="{C565369F-ACB4-48AE-AEE7-11CE91AC0DDF}"/>
    <dgm:cxn modelId="{27845CDA-75B6-46A1-B498-1FABC074C4D9}" srcId="{979134B8-3F9B-47A5-AA65-B85CB17C9917}" destId="{4FCCB73A-DD2E-4DF2-8C3F-430340EFC354}" srcOrd="0" destOrd="0" parTransId="{3839D2CA-43BF-4A38-8E1A-85D1959F65CF}" sibTransId="{318C528A-C795-4F8D-8D27-AD814880D099}"/>
    <dgm:cxn modelId="{43715118-6C7B-48B5-B73C-D18804A2B5F6}" srcId="{0AA88166-A513-436F-AEF5-BD34A738F968}" destId="{3C11967E-DC6B-4081-BA28-6ACA9E17F90A}" srcOrd="0" destOrd="0" parTransId="{A4CE73F8-B0DA-4711-B731-6A9482B56C94}" sibTransId="{EF156C31-E7CD-44E6-A92E-D22C977BE90C}"/>
    <dgm:cxn modelId="{9CD3894A-475E-4B7D-9F45-D517BA47EFBD}" type="presOf" srcId="{7659C37C-9F5E-4AD5-AC24-0C96C222F14A}" destId="{BAF542FA-8EA8-4820-80F4-A8274122665D}" srcOrd="0" destOrd="1" presId="urn:microsoft.com/office/officeart/2005/8/layout/chevron2"/>
    <dgm:cxn modelId="{11A817DC-9DB4-400F-BA93-D0D9A4C75673}" type="presParOf" srcId="{C68284F9-9163-4345-8FB0-2EC926EFC68E}" destId="{3608F5D5-546F-4DF1-BE24-7F865B7600BE}" srcOrd="0" destOrd="0" presId="urn:microsoft.com/office/officeart/2005/8/layout/chevron2"/>
    <dgm:cxn modelId="{94109DED-F562-4EBB-90A1-5033C6A59E59}" type="presParOf" srcId="{3608F5D5-546F-4DF1-BE24-7F865B7600BE}" destId="{8D167598-212D-4ADD-9BFF-983CBB574374}" srcOrd="0" destOrd="0" presId="urn:microsoft.com/office/officeart/2005/8/layout/chevron2"/>
    <dgm:cxn modelId="{DF71B67C-407A-4B43-9B3F-368B801620AF}" type="presParOf" srcId="{3608F5D5-546F-4DF1-BE24-7F865B7600BE}" destId="{BAF542FA-8EA8-4820-80F4-A8274122665D}" srcOrd="1" destOrd="0" presId="urn:microsoft.com/office/officeart/2005/8/layout/chevron2"/>
    <dgm:cxn modelId="{63F01704-DE3C-4E27-A606-2B4AA0AD5ECA}" type="presParOf" srcId="{C68284F9-9163-4345-8FB0-2EC926EFC68E}" destId="{F3667056-448D-4C10-9004-DC1D267D7731}" srcOrd="1" destOrd="0" presId="urn:microsoft.com/office/officeart/2005/8/layout/chevron2"/>
    <dgm:cxn modelId="{8C1F54E5-5A57-44FA-BBA5-0EAD4300EDB3}" type="presParOf" srcId="{C68284F9-9163-4345-8FB0-2EC926EFC68E}" destId="{B6FF3946-0A43-4FB1-A69F-58DC4BD558E9}" srcOrd="2" destOrd="0" presId="urn:microsoft.com/office/officeart/2005/8/layout/chevron2"/>
    <dgm:cxn modelId="{0C65FEEB-E9B6-4E3D-AA4D-C1D45B1D927C}" type="presParOf" srcId="{B6FF3946-0A43-4FB1-A69F-58DC4BD558E9}" destId="{E61D2479-176D-4F4A-972E-77DBC0926328}" srcOrd="0" destOrd="0" presId="urn:microsoft.com/office/officeart/2005/8/layout/chevron2"/>
    <dgm:cxn modelId="{C715C89B-68FD-43DD-9345-000131A9315F}" type="presParOf" srcId="{B6FF3946-0A43-4FB1-A69F-58DC4BD558E9}" destId="{3251051C-8AD9-45AC-9887-2CFC6EAD1DFF}" srcOrd="1" destOrd="0" presId="urn:microsoft.com/office/officeart/2005/8/layout/chevron2"/>
    <dgm:cxn modelId="{A9308884-C215-40EA-9C6C-5CC0EB7725B7}" type="presParOf" srcId="{C68284F9-9163-4345-8FB0-2EC926EFC68E}" destId="{A3BEABD5-9E4A-41D3-886C-4930F1D13CAD}" srcOrd="3" destOrd="0" presId="urn:microsoft.com/office/officeart/2005/8/layout/chevron2"/>
    <dgm:cxn modelId="{419DC72A-62F1-472C-9EF1-34660FB651AC}" type="presParOf" srcId="{C68284F9-9163-4345-8FB0-2EC926EFC68E}" destId="{DECB1E2F-78F4-4697-B8A1-EC9DC6155927}" srcOrd="4" destOrd="0" presId="urn:microsoft.com/office/officeart/2005/8/layout/chevron2"/>
    <dgm:cxn modelId="{AD25E672-1D61-45E2-BD1E-95D63F8B5635}" type="presParOf" srcId="{DECB1E2F-78F4-4697-B8A1-EC9DC6155927}" destId="{C7AD2088-3A9C-4A48-A0BB-7B7A5771C226}" srcOrd="0" destOrd="0" presId="urn:microsoft.com/office/officeart/2005/8/layout/chevron2"/>
    <dgm:cxn modelId="{14F3F01A-68D2-47CB-9F02-1EABE479E2B5}" type="presParOf" srcId="{DECB1E2F-78F4-4697-B8A1-EC9DC6155927}" destId="{45790E2E-0445-4BBD-AABA-7FE1AFCEFE3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84207C-EE1C-4F9E-895F-16791BB42A66}" type="doc">
      <dgm:prSet loTypeId="urn:microsoft.com/office/officeart/2005/8/layout/chevron1" loCatId="process" qsTypeId="urn:microsoft.com/office/officeart/2005/8/quickstyle/simple1" qsCatId="simple" csTypeId="urn:microsoft.com/office/officeart/2005/8/colors/accent1_2" csCatId="accent1" phldr="1"/>
      <dgm:spPr/>
    </dgm:pt>
    <dgm:pt modelId="{101A2F81-60AE-43D3-9B0F-D016FB2A1715}">
      <dgm:prSet phldrT="[Text]"/>
      <dgm:spPr/>
      <dgm:t>
        <a:bodyPr/>
        <a:lstStyle/>
        <a:p>
          <a:r>
            <a:rPr lang="en-GB" dirty="0"/>
            <a:t>Eligibility</a:t>
          </a:r>
        </a:p>
      </dgm:t>
    </dgm:pt>
    <dgm:pt modelId="{06DEB407-A8DD-4C0A-96F4-6FB98CFA58CF}" type="parTrans" cxnId="{B932E85C-640C-4B94-9BE3-D567A7500EBA}">
      <dgm:prSet/>
      <dgm:spPr/>
      <dgm:t>
        <a:bodyPr/>
        <a:lstStyle/>
        <a:p>
          <a:endParaRPr lang="en-GB"/>
        </a:p>
      </dgm:t>
    </dgm:pt>
    <dgm:pt modelId="{DDF54420-31F8-43F5-B084-AA8AF712E3D6}" type="sibTrans" cxnId="{B932E85C-640C-4B94-9BE3-D567A7500EBA}">
      <dgm:prSet/>
      <dgm:spPr/>
      <dgm:t>
        <a:bodyPr/>
        <a:lstStyle/>
        <a:p>
          <a:endParaRPr lang="en-GB"/>
        </a:p>
      </dgm:t>
    </dgm:pt>
    <dgm:pt modelId="{C50B24A1-8E04-4173-BA9F-A1759083B282}">
      <dgm:prSet phldrT="[Text]"/>
      <dgm:spPr/>
      <dgm:t>
        <a:bodyPr/>
        <a:lstStyle/>
        <a:p>
          <a:r>
            <a:rPr lang="en-GB" dirty="0"/>
            <a:t>Registration &amp; Applications</a:t>
          </a:r>
        </a:p>
      </dgm:t>
    </dgm:pt>
    <dgm:pt modelId="{FB1C90A9-6485-4D28-8FF0-3FF1171D1F7B}" type="parTrans" cxnId="{628CC952-C1AF-41E1-AC24-75BD850B75C6}">
      <dgm:prSet/>
      <dgm:spPr/>
      <dgm:t>
        <a:bodyPr/>
        <a:lstStyle/>
        <a:p>
          <a:endParaRPr lang="en-GB"/>
        </a:p>
      </dgm:t>
    </dgm:pt>
    <dgm:pt modelId="{D161F125-136B-4563-8DE1-EBE5A196EFA4}" type="sibTrans" cxnId="{628CC952-C1AF-41E1-AC24-75BD850B75C6}">
      <dgm:prSet/>
      <dgm:spPr/>
      <dgm:t>
        <a:bodyPr/>
        <a:lstStyle/>
        <a:p>
          <a:endParaRPr lang="en-GB"/>
        </a:p>
      </dgm:t>
    </dgm:pt>
    <dgm:pt modelId="{90093D9D-3C21-4B40-A6D9-E1DCDFBCE4FC}">
      <dgm:prSet phldrT="[Text]"/>
      <dgm:spPr/>
      <dgm:t>
        <a:bodyPr/>
        <a:lstStyle/>
        <a:p>
          <a:r>
            <a:rPr lang="en-GB" dirty="0"/>
            <a:t>Training</a:t>
          </a:r>
        </a:p>
      </dgm:t>
    </dgm:pt>
    <dgm:pt modelId="{2444DE73-4470-4CB1-B024-FCF5D3329F29}" type="parTrans" cxnId="{AC9BC8FE-0B50-4A37-9423-8B2D51D36F93}">
      <dgm:prSet/>
      <dgm:spPr/>
      <dgm:t>
        <a:bodyPr/>
        <a:lstStyle/>
        <a:p>
          <a:endParaRPr lang="en-GB"/>
        </a:p>
      </dgm:t>
    </dgm:pt>
    <dgm:pt modelId="{09A7192D-8946-4D8D-9DDC-9A7C996113F2}" type="sibTrans" cxnId="{AC9BC8FE-0B50-4A37-9423-8B2D51D36F93}">
      <dgm:prSet/>
      <dgm:spPr/>
      <dgm:t>
        <a:bodyPr/>
        <a:lstStyle/>
        <a:p>
          <a:endParaRPr lang="en-GB"/>
        </a:p>
      </dgm:t>
    </dgm:pt>
    <dgm:pt modelId="{F2C2B727-55BB-41BB-A66F-2AE23D5C1561}">
      <dgm:prSet/>
      <dgm:spPr/>
      <dgm:t>
        <a:bodyPr/>
        <a:lstStyle/>
        <a:p>
          <a:r>
            <a:rPr lang="en-GB" dirty="0"/>
            <a:t>Audits</a:t>
          </a:r>
        </a:p>
      </dgm:t>
    </dgm:pt>
    <dgm:pt modelId="{844A04A1-83B6-4A04-B2ED-07D0EEDB5B65}" type="parTrans" cxnId="{E7BDC512-1CD6-4AE1-8AC3-3B5F3CBB96A0}">
      <dgm:prSet/>
      <dgm:spPr/>
      <dgm:t>
        <a:bodyPr/>
        <a:lstStyle/>
        <a:p>
          <a:endParaRPr lang="en-GB"/>
        </a:p>
      </dgm:t>
    </dgm:pt>
    <dgm:pt modelId="{34CFA5AC-565D-4264-B485-0766C56A47A5}" type="sibTrans" cxnId="{E7BDC512-1CD6-4AE1-8AC3-3B5F3CBB96A0}">
      <dgm:prSet/>
      <dgm:spPr/>
      <dgm:t>
        <a:bodyPr/>
        <a:lstStyle/>
        <a:p>
          <a:endParaRPr lang="en-GB"/>
        </a:p>
      </dgm:t>
    </dgm:pt>
    <dgm:pt modelId="{1F7881E5-6F83-47C6-BEAD-8BFF82618584}" type="pres">
      <dgm:prSet presAssocID="{E984207C-EE1C-4F9E-895F-16791BB42A66}" presName="Name0" presStyleCnt="0">
        <dgm:presLayoutVars>
          <dgm:dir/>
          <dgm:animLvl val="lvl"/>
          <dgm:resizeHandles val="exact"/>
        </dgm:presLayoutVars>
      </dgm:prSet>
      <dgm:spPr/>
    </dgm:pt>
    <dgm:pt modelId="{7FD36C5B-723E-4F67-A0E8-876E86FDA73C}" type="pres">
      <dgm:prSet presAssocID="{101A2F81-60AE-43D3-9B0F-D016FB2A1715}" presName="parTxOnly" presStyleLbl="node1" presStyleIdx="0" presStyleCnt="4">
        <dgm:presLayoutVars>
          <dgm:chMax val="0"/>
          <dgm:chPref val="0"/>
          <dgm:bulletEnabled val="1"/>
        </dgm:presLayoutVars>
      </dgm:prSet>
      <dgm:spPr/>
      <dgm:t>
        <a:bodyPr/>
        <a:lstStyle/>
        <a:p>
          <a:endParaRPr lang="en-GB"/>
        </a:p>
      </dgm:t>
    </dgm:pt>
    <dgm:pt modelId="{F2745D73-55D0-447B-B4F1-CD8E9B22FA34}" type="pres">
      <dgm:prSet presAssocID="{DDF54420-31F8-43F5-B084-AA8AF712E3D6}" presName="parTxOnlySpace" presStyleCnt="0"/>
      <dgm:spPr/>
    </dgm:pt>
    <dgm:pt modelId="{D3000FD8-BB49-4168-8D57-CB92F2423012}" type="pres">
      <dgm:prSet presAssocID="{C50B24A1-8E04-4173-BA9F-A1759083B282}" presName="parTxOnly" presStyleLbl="node1" presStyleIdx="1" presStyleCnt="4">
        <dgm:presLayoutVars>
          <dgm:chMax val="0"/>
          <dgm:chPref val="0"/>
          <dgm:bulletEnabled val="1"/>
        </dgm:presLayoutVars>
      </dgm:prSet>
      <dgm:spPr/>
      <dgm:t>
        <a:bodyPr/>
        <a:lstStyle/>
        <a:p>
          <a:endParaRPr lang="en-GB"/>
        </a:p>
      </dgm:t>
    </dgm:pt>
    <dgm:pt modelId="{B65E3C7F-2A6C-4356-9095-F8B2D93084D8}" type="pres">
      <dgm:prSet presAssocID="{D161F125-136B-4563-8DE1-EBE5A196EFA4}" presName="parTxOnlySpace" presStyleCnt="0"/>
      <dgm:spPr/>
    </dgm:pt>
    <dgm:pt modelId="{432815E3-F3B5-43AB-8D50-9C3427A20DD6}" type="pres">
      <dgm:prSet presAssocID="{90093D9D-3C21-4B40-A6D9-E1DCDFBCE4FC}" presName="parTxOnly" presStyleLbl="node1" presStyleIdx="2" presStyleCnt="4">
        <dgm:presLayoutVars>
          <dgm:chMax val="0"/>
          <dgm:chPref val="0"/>
          <dgm:bulletEnabled val="1"/>
        </dgm:presLayoutVars>
      </dgm:prSet>
      <dgm:spPr/>
      <dgm:t>
        <a:bodyPr/>
        <a:lstStyle/>
        <a:p>
          <a:endParaRPr lang="en-GB"/>
        </a:p>
      </dgm:t>
    </dgm:pt>
    <dgm:pt modelId="{672B03DB-EAA2-48DD-868E-AC8D0B8F5FC5}" type="pres">
      <dgm:prSet presAssocID="{09A7192D-8946-4D8D-9DDC-9A7C996113F2}" presName="parTxOnlySpace" presStyleCnt="0"/>
      <dgm:spPr/>
    </dgm:pt>
    <dgm:pt modelId="{4600F2E6-C5CA-4050-91BD-B4903054281C}" type="pres">
      <dgm:prSet presAssocID="{F2C2B727-55BB-41BB-A66F-2AE23D5C1561}" presName="parTxOnly" presStyleLbl="node1" presStyleIdx="3" presStyleCnt="4">
        <dgm:presLayoutVars>
          <dgm:chMax val="0"/>
          <dgm:chPref val="0"/>
          <dgm:bulletEnabled val="1"/>
        </dgm:presLayoutVars>
      </dgm:prSet>
      <dgm:spPr/>
      <dgm:t>
        <a:bodyPr/>
        <a:lstStyle/>
        <a:p>
          <a:endParaRPr lang="en-GB"/>
        </a:p>
      </dgm:t>
    </dgm:pt>
  </dgm:ptLst>
  <dgm:cxnLst>
    <dgm:cxn modelId="{AC9BC8FE-0B50-4A37-9423-8B2D51D36F93}" srcId="{E984207C-EE1C-4F9E-895F-16791BB42A66}" destId="{90093D9D-3C21-4B40-A6D9-E1DCDFBCE4FC}" srcOrd="2" destOrd="0" parTransId="{2444DE73-4470-4CB1-B024-FCF5D3329F29}" sibTransId="{09A7192D-8946-4D8D-9DDC-9A7C996113F2}"/>
    <dgm:cxn modelId="{628CC952-C1AF-41E1-AC24-75BD850B75C6}" srcId="{E984207C-EE1C-4F9E-895F-16791BB42A66}" destId="{C50B24A1-8E04-4173-BA9F-A1759083B282}" srcOrd="1" destOrd="0" parTransId="{FB1C90A9-6485-4D28-8FF0-3FF1171D1F7B}" sibTransId="{D161F125-136B-4563-8DE1-EBE5A196EFA4}"/>
    <dgm:cxn modelId="{32A95021-42F3-4E83-905C-626768C5D3DD}" type="presOf" srcId="{90093D9D-3C21-4B40-A6D9-E1DCDFBCE4FC}" destId="{432815E3-F3B5-43AB-8D50-9C3427A20DD6}" srcOrd="0" destOrd="0" presId="urn:microsoft.com/office/officeart/2005/8/layout/chevron1"/>
    <dgm:cxn modelId="{9BD090F6-6BEE-4FCD-B1C8-8FAB0F586D52}" type="presOf" srcId="{C50B24A1-8E04-4173-BA9F-A1759083B282}" destId="{D3000FD8-BB49-4168-8D57-CB92F2423012}" srcOrd="0" destOrd="0" presId="urn:microsoft.com/office/officeart/2005/8/layout/chevron1"/>
    <dgm:cxn modelId="{0E489ECF-92A4-408D-8716-1ED51F930A33}" type="presOf" srcId="{F2C2B727-55BB-41BB-A66F-2AE23D5C1561}" destId="{4600F2E6-C5CA-4050-91BD-B4903054281C}" srcOrd="0" destOrd="0" presId="urn:microsoft.com/office/officeart/2005/8/layout/chevron1"/>
    <dgm:cxn modelId="{B932E85C-640C-4B94-9BE3-D567A7500EBA}" srcId="{E984207C-EE1C-4F9E-895F-16791BB42A66}" destId="{101A2F81-60AE-43D3-9B0F-D016FB2A1715}" srcOrd="0" destOrd="0" parTransId="{06DEB407-A8DD-4C0A-96F4-6FB98CFA58CF}" sibTransId="{DDF54420-31F8-43F5-B084-AA8AF712E3D6}"/>
    <dgm:cxn modelId="{B7A66454-907F-4CC6-8AC8-F999F511F1E0}" type="presOf" srcId="{E984207C-EE1C-4F9E-895F-16791BB42A66}" destId="{1F7881E5-6F83-47C6-BEAD-8BFF82618584}" srcOrd="0" destOrd="0" presId="urn:microsoft.com/office/officeart/2005/8/layout/chevron1"/>
    <dgm:cxn modelId="{E7BDC512-1CD6-4AE1-8AC3-3B5F3CBB96A0}" srcId="{E984207C-EE1C-4F9E-895F-16791BB42A66}" destId="{F2C2B727-55BB-41BB-A66F-2AE23D5C1561}" srcOrd="3" destOrd="0" parTransId="{844A04A1-83B6-4A04-B2ED-07D0EEDB5B65}" sibTransId="{34CFA5AC-565D-4264-B485-0766C56A47A5}"/>
    <dgm:cxn modelId="{C5BE75BD-3971-47EB-B35D-F775A6B0AB0D}" type="presOf" srcId="{101A2F81-60AE-43D3-9B0F-D016FB2A1715}" destId="{7FD36C5B-723E-4F67-A0E8-876E86FDA73C}" srcOrd="0" destOrd="0" presId="urn:microsoft.com/office/officeart/2005/8/layout/chevron1"/>
    <dgm:cxn modelId="{4F4A2051-8C2C-4330-B364-A457A8EEE9AC}" type="presParOf" srcId="{1F7881E5-6F83-47C6-BEAD-8BFF82618584}" destId="{7FD36C5B-723E-4F67-A0E8-876E86FDA73C}" srcOrd="0" destOrd="0" presId="urn:microsoft.com/office/officeart/2005/8/layout/chevron1"/>
    <dgm:cxn modelId="{3E025B83-17D8-4ACD-BACD-33956E70708B}" type="presParOf" srcId="{1F7881E5-6F83-47C6-BEAD-8BFF82618584}" destId="{F2745D73-55D0-447B-B4F1-CD8E9B22FA34}" srcOrd="1" destOrd="0" presId="urn:microsoft.com/office/officeart/2005/8/layout/chevron1"/>
    <dgm:cxn modelId="{BEE54FA1-E173-4A64-B678-6ED8071C8B22}" type="presParOf" srcId="{1F7881E5-6F83-47C6-BEAD-8BFF82618584}" destId="{D3000FD8-BB49-4168-8D57-CB92F2423012}" srcOrd="2" destOrd="0" presId="urn:microsoft.com/office/officeart/2005/8/layout/chevron1"/>
    <dgm:cxn modelId="{8935A062-1CDD-440D-BFCB-761B2EB8DCB0}" type="presParOf" srcId="{1F7881E5-6F83-47C6-BEAD-8BFF82618584}" destId="{B65E3C7F-2A6C-4356-9095-F8B2D93084D8}" srcOrd="3" destOrd="0" presId="urn:microsoft.com/office/officeart/2005/8/layout/chevron1"/>
    <dgm:cxn modelId="{9483DD9F-1E5B-482B-81B2-11A21389B4BC}" type="presParOf" srcId="{1F7881E5-6F83-47C6-BEAD-8BFF82618584}" destId="{432815E3-F3B5-43AB-8D50-9C3427A20DD6}" srcOrd="4" destOrd="0" presId="urn:microsoft.com/office/officeart/2005/8/layout/chevron1"/>
    <dgm:cxn modelId="{48C2C4D9-9FD5-4F67-BA39-30A19EC86E57}" type="presParOf" srcId="{1F7881E5-6F83-47C6-BEAD-8BFF82618584}" destId="{672B03DB-EAA2-48DD-868E-AC8D0B8F5FC5}" srcOrd="5" destOrd="0" presId="urn:microsoft.com/office/officeart/2005/8/layout/chevron1"/>
    <dgm:cxn modelId="{E6AAB636-5779-4CC8-82AB-6EE499B44D27}" type="presParOf" srcId="{1F7881E5-6F83-47C6-BEAD-8BFF82618584}" destId="{4600F2E6-C5CA-4050-91BD-B4903054281C}"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A88166-A513-436F-AEF5-BD34A738F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C11967E-DC6B-4081-BA28-6ACA9E17F90A}">
      <dgm:prSet phldrT="[Text]"/>
      <dgm:spPr/>
      <dgm:t>
        <a:bodyPr/>
        <a:lstStyle/>
        <a:p>
          <a:r>
            <a:rPr lang="en-GB" dirty="0"/>
            <a:t>Pre Export</a:t>
          </a:r>
        </a:p>
      </dgm:t>
    </dgm:pt>
    <dgm:pt modelId="{A4CE73F8-B0DA-4711-B731-6A9482B56C94}" type="parTrans" cxnId="{43715118-6C7B-48B5-B73C-D18804A2B5F6}">
      <dgm:prSet/>
      <dgm:spPr/>
      <dgm:t>
        <a:bodyPr/>
        <a:lstStyle/>
        <a:p>
          <a:endParaRPr lang="en-GB"/>
        </a:p>
      </dgm:t>
    </dgm:pt>
    <dgm:pt modelId="{EF156C31-E7CD-44E6-A92E-D22C977BE90C}" type="sibTrans" cxnId="{43715118-6C7B-48B5-B73C-D18804A2B5F6}">
      <dgm:prSet/>
      <dgm:spPr/>
      <dgm:t>
        <a:bodyPr/>
        <a:lstStyle/>
        <a:p>
          <a:endParaRPr lang="en-GB"/>
        </a:p>
      </dgm:t>
    </dgm:pt>
    <dgm:pt modelId="{C8909918-46D9-4DAE-83F4-6B86C6DF1EBD}">
      <dgm:prSet phldrT="[Text]"/>
      <dgm:spPr/>
      <dgm:t>
        <a:bodyPr/>
        <a:lstStyle/>
        <a:p>
          <a:r>
            <a:rPr lang="en-GB" dirty="0"/>
            <a:t>Do my goods need a phytosanitary certificate</a:t>
          </a:r>
        </a:p>
      </dgm:t>
    </dgm:pt>
    <dgm:pt modelId="{8A6158B3-662F-4B2B-A2D2-48391A4D63DD}" type="parTrans" cxnId="{43C43B71-420C-44B0-8A3D-359E83EA8F34}">
      <dgm:prSet/>
      <dgm:spPr/>
      <dgm:t>
        <a:bodyPr/>
        <a:lstStyle/>
        <a:p>
          <a:endParaRPr lang="en-GB"/>
        </a:p>
      </dgm:t>
    </dgm:pt>
    <dgm:pt modelId="{F07ED76D-7211-4B86-90F6-51B7155F567E}" type="sibTrans" cxnId="{43C43B71-420C-44B0-8A3D-359E83EA8F34}">
      <dgm:prSet/>
      <dgm:spPr/>
      <dgm:t>
        <a:bodyPr/>
        <a:lstStyle/>
        <a:p>
          <a:endParaRPr lang="en-GB"/>
        </a:p>
      </dgm:t>
    </dgm:pt>
    <dgm:pt modelId="{717F238B-57C2-4F3A-8476-C3B3271933A9}">
      <dgm:prSet phldrT="[Text]"/>
      <dgm:spPr/>
      <dgm:t>
        <a:bodyPr/>
        <a:lstStyle/>
        <a:p>
          <a:r>
            <a:rPr lang="en-GB" dirty="0"/>
            <a:t>Do I need laboratory tests or growing season inspections</a:t>
          </a:r>
        </a:p>
      </dgm:t>
    </dgm:pt>
    <dgm:pt modelId="{85958F67-0AC6-4905-94BE-F9CCFA30061C}" type="parTrans" cxnId="{1A49E04E-CFA6-46E6-B4A3-EE2A590CB5F6}">
      <dgm:prSet/>
      <dgm:spPr/>
      <dgm:t>
        <a:bodyPr/>
        <a:lstStyle/>
        <a:p>
          <a:endParaRPr lang="en-GB"/>
        </a:p>
      </dgm:t>
    </dgm:pt>
    <dgm:pt modelId="{84ADF0DB-2127-48C5-A7DA-F21328F5156D}" type="sibTrans" cxnId="{1A49E04E-CFA6-46E6-B4A3-EE2A590CB5F6}">
      <dgm:prSet/>
      <dgm:spPr/>
      <dgm:t>
        <a:bodyPr/>
        <a:lstStyle/>
        <a:p>
          <a:endParaRPr lang="en-GB"/>
        </a:p>
      </dgm:t>
    </dgm:pt>
    <dgm:pt modelId="{979134B8-3F9B-47A5-AA65-B85CB17C9917}">
      <dgm:prSet phldrT="[Text]"/>
      <dgm:spPr/>
      <dgm:t>
        <a:bodyPr/>
        <a:lstStyle/>
        <a:p>
          <a:r>
            <a:rPr lang="en-GB" dirty="0"/>
            <a:t>Application</a:t>
          </a:r>
        </a:p>
      </dgm:t>
    </dgm:pt>
    <dgm:pt modelId="{916B6B6E-6C98-42C5-A86E-14F98B3AA3B2}" type="parTrans" cxnId="{44AC674D-CCEE-4EB7-AA3C-054BE1E40093}">
      <dgm:prSet/>
      <dgm:spPr/>
      <dgm:t>
        <a:bodyPr/>
        <a:lstStyle/>
        <a:p>
          <a:endParaRPr lang="en-GB"/>
        </a:p>
      </dgm:t>
    </dgm:pt>
    <dgm:pt modelId="{F69117E9-A866-49D3-A3E5-96D0FD0FAE7D}" type="sibTrans" cxnId="{44AC674D-CCEE-4EB7-AA3C-054BE1E40093}">
      <dgm:prSet/>
      <dgm:spPr/>
      <dgm:t>
        <a:bodyPr/>
        <a:lstStyle/>
        <a:p>
          <a:endParaRPr lang="en-GB"/>
        </a:p>
      </dgm:t>
    </dgm:pt>
    <dgm:pt modelId="{4FCCB73A-DD2E-4DF2-8C3F-430340EFC354}">
      <dgm:prSet phldrT="[Text]"/>
      <dgm:spPr/>
      <dgm:t>
        <a:bodyPr/>
        <a:lstStyle/>
        <a:p>
          <a:r>
            <a:rPr lang="en-GB" dirty="0"/>
            <a:t>Register with APHA to make export applications</a:t>
          </a:r>
        </a:p>
      </dgm:t>
    </dgm:pt>
    <dgm:pt modelId="{3839D2CA-43BF-4A38-8E1A-85D1959F65CF}" type="parTrans" cxnId="{27845CDA-75B6-46A1-B498-1FABC074C4D9}">
      <dgm:prSet/>
      <dgm:spPr/>
      <dgm:t>
        <a:bodyPr/>
        <a:lstStyle/>
        <a:p>
          <a:endParaRPr lang="en-GB"/>
        </a:p>
      </dgm:t>
    </dgm:pt>
    <dgm:pt modelId="{318C528A-C795-4F8D-8D27-AD814880D099}" type="sibTrans" cxnId="{27845CDA-75B6-46A1-B498-1FABC074C4D9}">
      <dgm:prSet/>
      <dgm:spPr/>
      <dgm:t>
        <a:bodyPr/>
        <a:lstStyle/>
        <a:p>
          <a:endParaRPr lang="en-GB"/>
        </a:p>
      </dgm:t>
    </dgm:pt>
    <dgm:pt modelId="{AC2CAA71-2E63-44AE-B96E-B90EC62ADC1E}">
      <dgm:prSet phldrT="[Text]"/>
      <dgm:spPr/>
      <dgm:t>
        <a:bodyPr/>
        <a:lstStyle/>
        <a:p>
          <a:r>
            <a:rPr lang="en-GB" dirty="0" smtClean="0">
              <a:solidFill>
                <a:srgbClr val="FF0000"/>
              </a:solidFill>
            </a:rPr>
            <a:t>Authorised </a:t>
          </a:r>
          <a:r>
            <a:rPr lang="en-GB" dirty="0">
              <a:solidFill>
                <a:srgbClr val="FF0000"/>
              </a:solidFill>
            </a:rPr>
            <a:t>person will conduct export inspection (You)</a:t>
          </a:r>
        </a:p>
      </dgm:t>
    </dgm:pt>
    <dgm:pt modelId="{AEA443D7-F084-4D95-B2BD-DB757E299DD2}" type="parTrans" cxnId="{9DC1D717-6BB6-4A6E-AB9F-EA9F3CA7BA6E}">
      <dgm:prSet/>
      <dgm:spPr/>
      <dgm:t>
        <a:bodyPr/>
        <a:lstStyle/>
        <a:p>
          <a:endParaRPr lang="en-GB"/>
        </a:p>
      </dgm:t>
    </dgm:pt>
    <dgm:pt modelId="{287724B1-04A7-42F4-A7F8-890231DD23FE}" type="sibTrans" cxnId="{9DC1D717-6BB6-4A6E-AB9F-EA9F3CA7BA6E}">
      <dgm:prSet/>
      <dgm:spPr/>
      <dgm:t>
        <a:bodyPr/>
        <a:lstStyle/>
        <a:p>
          <a:endParaRPr lang="en-GB"/>
        </a:p>
      </dgm:t>
    </dgm:pt>
    <dgm:pt modelId="{A7D55921-1012-4A6E-B913-B8017004622F}">
      <dgm:prSet phldrT="[Text]"/>
      <dgm:spPr/>
      <dgm:t>
        <a:bodyPr/>
        <a:lstStyle/>
        <a:p>
          <a:r>
            <a:rPr lang="en-GB" dirty="0"/>
            <a:t>Export</a:t>
          </a:r>
        </a:p>
      </dgm:t>
    </dgm:pt>
    <dgm:pt modelId="{8AB88658-B117-4992-B6C8-1854085EE8F3}" type="parTrans" cxnId="{429A128A-48D2-4F83-B4AE-C74771813CD5}">
      <dgm:prSet/>
      <dgm:spPr/>
      <dgm:t>
        <a:bodyPr/>
        <a:lstStyle/>
        <a:p>
          <a:endParaRPr lang="en-GB"/>
        </a:p>
      </dgm:t>
    </dgm:pt>
    <dgm:pt modelId="{5D72F4BC-EB28-4B4E-B040-DAF695A5C2C3}" type="sibTrans" cxnId="{429A128A-48D2-4F83-B4AE-C74771813CD5}">
      <dgm:prSet/>
      <dgm:spPr/>
      <dgm:t>
        <a:bodyPr/>
        <a:lstStyle/>
        <a:p>
          <a:endParaRPr lang="en-GB"/>
        </a:p>
      </dgm:t>
    </dgm:pt>
    <dgm:pt modelId="{A12C51A8-9BBF-46FA-B800-15DAF8562999}">
      <dgm:prSet phldrT="[Text]"/>
      <dgm:spPr/>
      <dgm:t>
        <a:bodyPr/>
        <a:lstStyle/>
        <a:p>
          <a:r>
            <a:rPr lang="en-GB" dirty="0"/>
            <a:t>Arrange transport and Customs declarations</a:t>
          </a:r>
        </a:p>
      </dgm:t>
    </dgm:pt>
    <dgm:pt modelId="{82585010-CBA2-4D91-A8E2-A4D2BEE96BCA}" type="parTrans" cxnId="{729C7ED1-FADE-4E46-A24A-AD58A9367E75}">
      <dgm:prSet/>
      <dgm:spPr/>
      <dgm:t>
        <a:bodyPr/>
        <a:lstStyle/>
        <a:p>
          <a:endParaRPr lang="en-GB"/>
        </a:p>
      </dgm:t>
    </dgm:pt>
    <dgm:pt modelId="{30468722-24E5-4932-B484-D5CFF99F4A16}" type="sibTrans" cxnId="{729C7ED1-FADE-4E46-A24A-AD58A9367E75}">
      <dgm:prSet/>
      <dgm:spPr/>
      <dgm:t>
        <a:bodyPr/>
        <a:lstStyle/>
        <a:p>
          <a:endParaRPr lang="en-GB"/>
        </a:p>
      </dgm:t>
    </dgm:pt>
    <dgm:pt modelId="{E969F8B3-B2E4-4497-A027-E82C6DFB7B42}">
      <dgm:prSet phldrT="[Text]"/>
      <dgm:spPr/>
      <dgm:t>
        <a:bodyPr/>
        <a:lstStyle/>
        <a:p>
          <a:r>
            <a:rPr lang="en-GB" dirty="0"/>
            <a:t>Export of goods</a:t>
          </a:r>
        </a:p>
      </dgm:t>
    </dgm:pt>
    <dgm:pt modelId="{E874CE3D-967E-4373-AE11-CE1B1BF4A76C}" type="parTrans" cxnId="{B8D05FA5-6670-4842-BEB2-A443D7F85BB1}">
      <dgm:prSet/>
      <dgm:spPr/>
      <dgm:t>
        <a:bodyPr/>
        <a:lstStyle/>
        <a:p>
          <a:endParaRPr lang="en-GB"/>
        </a:p>
      </dgm:t>
    </dgm:pt>
    <dgm:pt modelId="{B283392C-7D42-4978-9EE7-4A657856B4EE}" type="sibTrans" cxnId="{B8D05FA5-6670-4842-BEB2-A443D7F85BB1}">
      <dgm:prSet/>
      <dgm:spPr/>
      <dgm:t>
        <a:bodyPr/>
        <a:lstStyle/>
        <a:p>
          <a:endParaRPr lang="en-GB"/>
        </a:p>
      </dgm:t>
    </dgm:pt>
    <dgm:pt modelId="{7659C37C-9F5E-4AD5-AC24-0C96C222F14A}">
      <dgm:prSet phldrT="[Text]"/>
      <dgm:spPr/>
      <dgm:t>
        <a:bodyPr/>
        <a:lstStyle/>
        <a:p>
          <a:r>
            <a:rPr lang="en-GB" dirty="0"/>
            <a:t>What are the import requirements</a:t>
          </a:r>
        </a:p>
      </dgm:t>
    </dgm:pt>
    <dgm:pt modelId="{B3333232-DE19-443B-8EC4-458FB9BDABD3}" type="parTrans" cxnId="{8F8AE4B4-4883-42A8-A256-1BB39F6CA6CC}">
      <dgm:prSet/>
      <dgm:spPr/>
      <dgm:t>
        <a:bodyPr/>
        <a:lstStyle/>
        <a:p>
          <a:endParaRPr lang="en-GB"/>
        </a:p>
      </dgm:t>
    </dgm:pt>
    <dgm:pt modelId="{C565369F-ACB4-48AE-AEE7-11CE91AC0DDF}" type="sibTrans" cxnId="{8F8AE4B4-4883-42A8-A256-1BB39F6CA6CC}">
      <dgm:prSet/>
      <dgm:spPr/>
      <dgm:t>
        <a:bodyPr/>
        <a:lstStyle/>
        <a:p>
          <a:endParaRPr lang="en-GB"/>
        </a:p>
      </dgm:t>
    </dgm:pt>
    <dgm:pt modelId="{5A5130FC-CE1F-4696-8BBE-05486B28A02E}">
      <dgm:prSet phldrT="[Text]"/>
      <dgm:spPr/>
      <dgm:t>
        <a:bodyPr/>
        <a:lstStyle/>
        <a:p>
          <a:r>
            <a:rPr lang="en-GB" dirty="0"/>
            <a:t>Receive phytosanitary certificate</a:t>
          </a:r>
        </a:p>
      </dgm:t>
    </dgm:pt>
    <dgm:pt modelId="{6BC76C2F-87FA-4B94-AE74-7319625137DC}" type="parTrans" cxnId="{9139395A-88CB-491B-89DC-4C7D78600A18}">
      <dgm:prSet/>
      <dgm:spPr/>
      <dgm:t>
        <a:bodyPr/>
        <a:lstStyle/>
        <a:p>
          <a:endParaRPr lang="en-GB"/>
        </a:p>
      </dgm:t>
    </dgm:pt>
    <dgm:pt modelId="{F9B59D90-99BA-4EB7-BD53-D7F294EB980B}" type="sibTrans" cxnId="{9139395A-88CB-491B-89DC-4C7D78600A18}">
      <dgm:prSet/>
      <dgm:spPr/>
      <dgm:t>
        <a:bodyPr/>
        <a:lstStyle/>
        <a:p>
          <a:endParaRPr lang="en-GB"/>
        </a:p>
      </dgm:t>
    </dgm:pt>
    <dgm:pt modelId="{D11C20F3-A025-4817-8FE8-15A608EA66F9}">
      <dgm:prSet phldrT="[Text]"/>
      <dgm:spPr/>
      <dgm:t>
        <a:bodyPr/>
        <a:lstStyle/>
        <a:p>
          <a:r>
            <a:rPr lang="en-GB" dirty="0" smtClean="0"/>
            <a:t>Submit export applications (online)</a:t>
          </a:r>
          <a:endParaRPr lang="en-GB" dirty="0"/>
        </a:p>
      </dgm:t>
    </dgm:pt>
    <dgm:pt modelId="{F3D47D8E-30E5-468C-8AD8-4BBC81A76479}" type="parTrans" cxnId="{27AA337E-ADDF-49FF-A732-74A8C4A3195B}">
      <dgm:prSet/>
      <dgm:spPr/>
      <dgm:t>
        <a:bodyPr/>
        <a:lstStyle/>
        <a:p>
          <a:endParaRPr lang="en-GB"/>
        </a:p>
      </dgm:t>
    </dgm:pt>
    <dgm:pt modelId="{89B49890-4353-486A-99D6-4578E8F5885D}" type="sibTrans" cxnId="{27AA337E-ADDF-49FF-A732-74A8C4A3195B}">
      <dgm:prSet/>
      <dgm:spPr/>
      <dgm:t>
        <a:bodyPr/>
        <a:lstStyle/>
        <a:p>
          <a:endParaRPr lang="en-GB"/>
        </a:p>
      </dgm:t>
    </dgm:pt>
    <dgm:pt modelId="{C68284F9-9163-4345-8FB0-2EC926EFC68E}" type="pres">
      <dgm:prSet presAssocID="{0AA88166-A513-436F-AEF5-BD34A738F968}" presName="linearFlow" presStyleCnt="0">
        <dgm:presLayoutVars>
          <dgm:dir/>
          <dgm:animLvl val="lvl"/>
          <dgm:resizeHandles val="exact"/>
        </dgm:presLayoutVars>
      </dgm:prSet>
      <dgm:spPr/>
      <dgm:t>
        <a:bodyPr/>
        <a:lstStyle/>
        <a:p>
          <a:endParaRPr lang="en-GB"/>
        </a:p>
      </dgm:t>
    </dgm:pt>
    <dgm:pt modelId="{3608F5D5-546F-4DF1-BE24-7F865B7600BE}" type="pres">
      <dgm:prSet presAssocID="{3C11967E-DC6B-4081-BA28-6ACA9E17F90A}" presName="composite" presStyleCnt="0"/>
      <dgm:spPr/>
    </dgm:pt>
    <dgm:pt modelId="{8D167598-212D-4ADD-9BFF-983CBB574374}" type="pres">
      <dgm:prSet presAssocID="{3C11967E-DC6B-4081-BA28-6ACA9E17F90A}" presName="parentText" presStyleLbl="alignNode1" presStyleIdx="0" presStyleCnt="3">
        <dgm:presLayoutVars>
          <dgm:chMax val="1"/>
          <dgm:bulletEnabled val="1"/>
        </dgm:presLayoutVars>
      </dgm:prSet>
      <dgm:spPr/>
      <dgm:t>
        <a:bodyPr/>
        <a:lstStyle/>
        <a:p>
          <a:endParaRPr lang="en-GB"/>
        </a:p>
      </dgm:t>
    </dgm:pt>
    <dgm:pt modelId="{BAF542FA-8EA8-4820-80F4-A8274122665D}" type="pres">
      <dgm:prSet presAssocID="{3C11967E-DC6B-4081-BA28-6ACA9E17F90A}" presName="descendantText" presStyleLbl="alignAcc1" presStyleIdx="0" presStyleCnt="3">
        <dgm:presLayoutVars>
          <dgm:bulletEnabled val="1"/>
        </dgm:presLayoutVars>
      </dgm:prSet>
      <dgm:spPr/>
      <dgm:t>
        <a:bodyPr/>
        <a:lstStyle/>
        <a:p>
          <a:endParaRPr lang="en-GB"/>
        </a:p>
      </dgm:t>
    </dgm:pt>
    <dgm:pt modelId="{F3667056-448D-4C10-9004-DC1D267D7731}" type="pres">
      <dgm:prSet presAssocID="{EF156C31-E7CD-44E6-A92E-D22C977BE90C}" presName="sp" presStyleCnt="0"/>
      <dgm:spPr/>
    </dgm:pt>
    <dgm:pt modelId="{B6FF3946-0A43-4FB1-A69F-58DC4BD558E9}" type="pres">
      <dgm:prSet presAssocID="{979134B8-3F9B-47A5-AA65-B85CB17C9917}" presName="composite" presStyleCnt="0"/>
      <dgm:spPr/>
    </dgm:pt>
    <dgm:pt modelId="{E61D2479-176D-4F4A-972E-77DBC0926328}" type="pres">
      <dgm:prSet presAssocID="{979134B8-3F9B-47A5-AA65-B85CB17C9917}" presName="parentText" presStyleLbl="alignNode1" presStyleIdx="1" presStyleCnt="3">
        <dgm:presLayoutVars>
          <dgm:chMax val="1"/>
          <dgm:bulletEnabled val="1"/>
        </dgm:presLayoutVars>
      </dgm:prSet>
      <dgm:spPr/>
      <dgm:t>
        <a:bodyPr/>
        <a:lstStyle/>
        <a:p>
          <a:endParaRPr lang="en-GB"/>
        </a:p>
      </dgm:t>
    </dgm:pt>
    <dgm:pt modelId="{3251051C-8AD9-45AC-9887-2CFC6EAD1DFF}" type="pres">
      <dgm:prSet presAssocID="{979134B8-3F9B-47A5-AA65-B85CB17C9917}" presName="descendantText" presStyleLbl="alignAcc1" presStyleIdx="1" presStyleCnt="3">
        <dgm:presLayoutVars>
          <dgm:bulletEnabled val="1"/>
        </dgm:presLayoutVars>
      </dgm:prSet>
      <dgm:spPr/>
      <dgm:t>
        <a:bodyPr/>
        <a:lstStyle/>
        <a:p>
          <a:endParaRPr lang="en-GB"/>
        </a:p>
      </dgm:t>
    </dgm:pt>
    <dgm:pt modelId="{A3BEABD5-9E4A-41D3-886C-4930F1D13CAD}" type="pres">
      <dgm:prSet presAssocID="{F69117E9-A866-49D3-A3E5-96D0FD0FAE7D}" presName="sp" presStyleCnt="0"/>
      <dgm:spPr/>
    </dgm:pt>
    <dgm:pt modelId="{DECB1E2F-78F4-4697-B8A1-EC9DC6155927}" type="pres">
      <dgm:prSet presAssocID="{A7D55921-1012-4A6E-B913-B8017004622F}" presName="composite" presStyleCnt="0"/>
      <dgm:spPr/>
    </dgm:pt>
    <dgm:pt modelId="{C7AD2088-3A9C-4A48-A0BB-7B7A5771C226}" type="pres">
      <dgm:prSet presAssocID="{A7D55921-1012-4A6E-B913-B8017004622F}" presName="parentText" presStyleLbl="alignNode1" presStyleIdx="2" presStyleCnt="3">
        <dgm:presLayoutVars>
          <dgm:chMax val="1"/>
          <dgm:bulletEnabled val="1"/>
        </dgm:presLayoutVars>
      </dgm:prSet>
      <dgm:spPr/>
      <dgm:t>
        <a:bodyPr/>
        <a:lstStyle/>
        <a:p>
          <a:endParaRPr lang="en-GB"/>
        </a:p>
      </dgm:t>
    </dgm:pt>
    <dgm:pt modelId="{45790E2E-0445-4BBD-AABA-7FE1AFCEFE33}" type="pres">
      <dgm:prSet presAssocID="{A7D55921-1012-4A6E-B913-B8017004622F}" presName="descendantText" presStyleLbl="alignAcc1" presStyleIdx="2" presStyleCnt="3">
        <dgm:presLayoutVars>
          <dgm:bulletEnabled val="1"/>
        </dgm:presLayoutVars>
      </dgm:prSet>
      <dgm:spPr/>
      <dgm:t>
        <a:bodyPr/>
        <a:lstStyle/>
        <a:p>
          <a:endParaRPr lang="en-GB"/>
        </a:p>
      </dgm:t>
    </dgm:pt>
  </dgm:ptLst>
  <dgm:cxnLst>
    <dgm:cxn modelId="{E0408A5E-BBF9-4705-B887-B21347A0FB09}" type="presOf" srcId="{C8909918-46D9-4DAE-83F4-6B86C6DF1EBD}" destId="{BAF542FA-8EA8-4820-80F4-A8274122665D}" srcOrd="0" destOrd="0" presId="urn:microsoft.com/office/officeart/2005/8/layout/chevron2"/>
    <dgm:cxn modelId="{27AA337E-ADDF-49FF-A732-74A8C4A3195B}" srcId="{979134B8-3F9B-47A5-AA65-B85CB17C9917}" destId="{D11C20F3-A025-4817-8FE8-15A608EA66F9}" srcOrd="1" destOrd="0" parTransId="{F3D47D8E-30E5-468C-8AD8-4BBC81A76479}" sibTransId="{89B49890-4353-486A-99D6-4578E8F5885D}"/>
    <dgm:cxn modelId="{46DCD749-57A7-49A5-994F-0EAD86B3156D}" type="presOf" srcId="{D11C20F3-A025-4817-8FE8-15A608EA66F9}" destId="{3251051C-8AD9-45AC-9887-2CFC6EAD1DFF}" srcOrd="0" destOrd="1" presId="urn:microsoft.com/office/officeart/2005/8/layout/chevron2"/>
    <dgm:cxn modelId="{9DC1D717-6BB6-4A6E-AB9F-EA9F3CA7BA6E}" srcId="{979134B8-3F9B-47A5-AA65-B85CB17C9917}" destId="{AC2CAA71-2E63-44AE-B96E-B90EC62ADC1E}" srcOrd="2" destOrd="0" parTransId="{AEA443D7-F084-4D95-B2BD-DB757E299DD2}" sibTransId="{287724B1-04A7-42F4-A7F8-890231DD23FE}"/>
    <dgm:cxn modelId="{717ADE37-35B4-4378-96BC-5BA3E502D87E}" type="presOf" srcId="{717F238B-57C2-4F3A-8476-C3B3271933A9}" destId="{BAF542FA-8EA8-4820-80F4-A8274122665D}" srcOrd="0" destOrd="2" presId="urn:microsoft.com/office/officeart/2005/8/layout/chevron2"/>
    <dgm:cxn modelId="{729C7ED1-FADE-4E46-A24A-AD58A9367E75}" srcId="{A7D55921-1012-4A6E-B913-B8017004622F}" destId="{A12C51A8-9BBF-46FA-B800-15DAF8562999}" srcOrd="0" destOrd="0" parTransId="{82585010-CBA2-4D91-A8E2-A4D2BEE96BCA}" sibTransId="{30468722-24E5-4932-B484-D5CFF99F4A16}"/>
    <dgm:cxn modelId="{A6C244BA-0569-48AC-8436-ADD819D15246}" type="presOf" srcId="{0AA88166-A513-436F-AEF5-BD34A738F968}" destId="{C68284F9-9163-4345-8FB0-2EC926EFC68E}" srcOrd="0" destOrd="0" presId="urn:microsoft.com/office/officeart/2005/8/layout/chevron2"/>
    <dgm:cxn modelId="{44AC674D-CCEE-4EB7-AA3C-054BE1E40093}" srcId="{0AA88166-A513-436F-AEF5-BD34A738F968}" destId="{979134B8-3F9B-47A5-AA65-B85CB17C9917}" srcOrd="1" destOrd="0" parTransId="{916B6B6E-6C98-42C5-A86E-14F98B3AA3B2}" sibTransId="{F69117E9-A866-49D3-A3E5-96D0FD0FAE7D}"/>
    <dgm:cxn modelId="{1A49E04E-CFA6-46E6-B4A3-EE2A590CB5F6}" srcId="{3C11967E-DC6B-4081-BA28-6ACA9E17F90A}" destId="{717F238B-57C2-4F3A-8476-C3B3271933A9}" srcOrd="2" destOrd="0" parTransId="{85958F67-0AC6-4905-94BE-F9CCFA30061C}" sibTransId="{84ADF0DB-2127-48C5-A7DA-F21328F5156D}"/>
    <dgm:cxn modelId="{E2A62CAC-DADA-40E2-A860-343D50165074}" type="presOf" srcId="{AC2CAA71-2E63-44AE-B96E-B90EC62ADC1E}" destId="{3251051C-8AD9-45AC-9887-2CFC6EAD1DFF}" srcOrd="0" destOrd="2" presId="urn:microsoft.com/office/officeart/2005/8/layout/chevron2"/>
    <dgm:cxn modelId="{6ACCE77B-F312-43D9-98B5-2D0BED4F94A0}" type="presOf" srcId="{5A5130FC-CE1F-4696-8BBE-05486B28A02E}" destId="{3251051C-8AD9-45AC-9887-2CFC6EAD1DFF}" srcOrd="0" destOrd="3" presId="urn:microsoft.com/office/officeart/2005/8/layout/chevron2"/>
    <dgm:cxn modelId="{2488A7B5-F760-42A0-A6BD-9F9F4BD5E1FF}" type="presOf" srcId="{3C11967E-DC6B-4081-BA28-6ACA9E17F90A}" destId="{8D167598-212D-4ADD-9BFF-983CBB574374}" srcOrd="0" destOrd="0" presId="urn:microsoft.com/office/officeart/2005/8/layout/chevron2"/>
    <dgm:cxn modelId="{429A128A-48D2-4F83-B4AE-C74771813CD5}" srcId="{0AA88166-A513-436F-AEF5-BD34A738F968}" destId="{A7D55921-1012-4A6E-B913-B8017004622F}" srcOrd="2" destOrd="0" parTransId="{8AB88658-B117-4992-B6C8-1854085EE8F3}" sibTransId="{5D72F4BC-EB28-4B4E-B040-DAF695A5C2C3}"/>
    <dgm:cxn modelId="{16B44FEB-89A8-4817-B286-7DCE3CD76F54}" type="presOf" srcId="{979134B8-3F9B-47A5-AA65-B85CB17C9917}" destId="{E61D2479-176D-4F4A-972E-77DBC0926328}" srcOrd="0" destOrd="0" presId="urn:microsoft.com/office/officeart/2005/8/layout/chevron2"/>
    <dgm:cxn modelId="{ABB87114-93D4-4CCD-812C-E2C6E41AF1F7}" type="presOf" srcId="{A7D55921-1012-4A6E-B913-B8017004622F}" destId="{C7AD2088-3A9C-4A48-A0BB-7B7A5771C226}" srcOrd="0" destOrd="0" presId="urn:microsoft.com/office/officeart/2005/8/layout/chevron2"/>
    <dgm:cxn modelId="{B8D05FA5-6670-4842-BEB2-A443D7F85BB1}" srcId="{A7D55921-1012-4A6E-B913-B8017004622F}" destId="{E969F8B3-B2E4-4497-A027-E82C6DFB7B42}" srcOrd="1" destOrd="0" parTransId="{E874CE3D-967E-4373-AE11-CE1B1BF4A76C}" sibTransId="{B283392C-7D42-4978-9EE7-4A657856B4EE}"/>
    <dgm:cxn modelId="{EE90874B-0CB5-42DC-82F8-982BB7C3FD31}" type="presOf" srcId="{7659C37C-9F5E-4AD5-AC24-0C96C222F14A}" destId="{BAF542FA-8EA8-4820-80F4-A8274122665D}" srcOrd="0" destOrd="1" presId="urn:microsoft.com/office/officeart/2005/8/layout/chevron2"/>
    <dgm:cxn modelId="{43C43B71-420C-44B0-8A3D-359E83EA8F34}" srcId="{3C11967E-DC6B-4081-BA28-6ACA9E17F90A}" destId="{C8909918-46D9-4DAE-83F4-6B86C6DF1EBD}" srcOrd="0" destOrd="0" parTransId="{8A6158B3-662F-4B2B-A2D2-48391A4D63DD}" sibTransId="{F07ED76D-7211-4B86-90F6-51B7155F567E}"/>
    <dgm:cxn modelId="{9648A9F6-BB08-4B6A-B4B6-93171F957D66}" type="presOf" srcId="{E969F8B3-B2E4-4497-A027-E82C6DFB7B42}" destId="{45790E2E-0445-4BBD-AABA-7FE1AFCEFE33}" srcOrd="0" destOrd="1" presId="urn:microsoft.com/office/officeart/2005/8/layout/chevron2"/>
    <dgm:cxn modelId="{7157FC8F-5649-42A5-9642-A147A312A9AF}" type="presOf" srcId="{4FCCB73A-DD2E-4DF2-8C3F-430340EFC354}" destId="{3251051C-8AD9-45AC-9887-2CFC6EAD1DFF}" srcOrd="0" destOrd="0" presId="urn:microsoft.com/office/officeart/2005/8/layout/chevron2"/>
    <dgm:cxn modelId="{9139395A-88CB-491B-89DC-4C7D78600A18}" srcId="{979134B8-3F9B-47A5-AA65-B85CB17C9917}" destId="{5A5130FC-CE1F-4696-8BBE-05486B28A02E}" srcOrd="3" destOrd="0" parTransId="{6BC76C2F-87FA-4B94-AE74-7319625137DC}" sibTransId="{F9B59D90-99BA-4EB7-BD53-D7F294EB980B}"/>
    <dgm:cxn modelId="{27845CDA-75B6-46A1-B498-1FABC074C4D9}" srcId="{979134B8-3F9B-47A5-AA65-B85CB17C9917}" destId="{4FCCB73A-DD2E-4DF2-8C3F-430340EFC354}" srcOrd="0" destOrd="0" parTransId="{3839D2CA-43BF-4A38-8E1A-85D1959F65CF}" sibTransId="{318C528A-C795-4F8D-8D27-AD814880D099}"/>
    <dgm:cxn modelId="{8F8AE4B4-4883-42A8-A256-1BB39F6CA6CC}" srcId="{3C11967E-DC6B-4081-BA28-6ACA9E17F90A}" destId="{7659C37C-9F5E-4AD5-AC24-0C96C222F14A}" srcOrd="1" destOrd="0" parTransId="{B3333232-DE19-443B-8EC4-458FB9BDABD3}" sibTransId="{C565369F-ACB4-48AE-AEE7-11CE91AC0DDF}"/>
    <dgm:cxn modelId="{43715118-6C7B-48B5-B73C-D18804A2B5F6}" srcId="{0AA88166-A513-436F-AEF5-BD34A738F968}" destId="{3C11967E-DC6B-4081-BA28-6ACA9E17F90A}" srcOrd="0" destOrd="0" parTransId="{A4CE73F8-B0DA-4711-B731-6A9482B56C94}" sibTransId="{EF156C31-E7CD-44E6-A92E-D22C977BE90C}"/>
    <dgm:cxn modelId="{45A317F2-9723-4019-819A-FCC8C7A11895}" type="presOf" srcId="{A12C51A8-9BBF-46FA-B800-15DAF8562999}" destId="{45790E2E-0445-4BBD-AABA-7FE1AFCEFE33}" srcOrd="0" destOrd="0" presId="urn:microsoft.com/office/officeart/2005/8/layout/chevron2"/>
    <dgm:cxn modelId="{05553C72-2190-464C-99D2-5CB566D77F5C}" type="presParOf" srcId="{C68284F9-9163-4345-8FB0-2EC926EFC68E}" destId="{3608F5D5-546F-4DF1-BE24-7F865B7600BE}" srcOrd="0" destOrd="0" presId="urn:microsoft.com/office/officeart/2005/8/layout/chevron2"/>
    <dgm:cxn modelId="{9C953818-9131-4A06-80A7-CD1056AE959D}" type="presParOf" srcId="{3608F5D5-546F-4DF1-BE24-7F865B7600BE}" destId="{8D167598-212D-4ADD-9BFF-983CBB574374}" srcOrd="0" destOrd="0" presId="urn:microsoft.com/office/officeart/2005/8/layout/chevron2"/>
    <dgm:cxn modelId="{38AEEA3A-7510-4A60-B392-5F8D38C80128}" type="presParOf" srcId="{3608F5D5-546F-4DF1-BE24-7F865B7600BE}" destId="{BAF542FA-8EA8-4820-80F4-A8274122665D}" srcOrd="1" destOrd="0" presId="urn:microsoft.com/office/officeart/2005/8/layout/chevron2"/>
    <dgm:cxn modelId="{6A53F782-297A-42CC-904C-646EC36AFDCB}" type="presParOf" srcId="{C68284F9-9163-4345-8FB0-2EC926EFC68E}" destId="{F3667056-448D-4C10-9004-DC1D267D7731}" srcOrd="1" destOrd="0" presId="urn:microsoft.com/office/officeart/2005/8/layout/chevron2"/>
    <dgm:cxn modelId="{91D558DD-D0E8-4296-9707-9558D05AF114}" type="presParOf" srcId="{C68284F9-9163-4345-8FB0-2EC926EFC68E}" destId="{B6FF3946-0A43-4FB1-A69F-58DC4BD558E9}" srcOrd="2" destOrd="0" presId="urn:microsoft.com/office/officeart/2005/8/layout/chevron2"/>
    <dgm:cxn modelId="{A0DF150E-984A-4BA9-8E28-E0B1CD352536}" type="presParOf" srcId="{B6FF3946-0A43-4FB1-A69F-58DC4BD558E9}" destId="{E61D2479-176D-4F4A-972E-77DBC0926328}" srcOrd="0" destOrd="0" presId="urn:microsoft.com/office/officeart/2005/8/layout/chevron2"/>
    <dgm:cxn modelId="{6CA5BEBD-A12D-4AD0-A0EA-FD8FD0FA3ADA}" type="presParOf" srcId="{B6FF3946-0A43-4FB1-A69F-58DC4BD558E9}" destId="{3251051C-8AD9-45AC-9887-2CFC6EAD1DFF}" srcOrd="1" destOrd="0" presId="urn:microsoft.com/office/officeart/2005/8/layout/chevron2"/>
    <dgm:cxn modelId="{B140F51C-4CCB-4F3E-BA4A-47BEE033DE7C}" type="presParOf" srcId="{C68284F9-9163-4345-8FB0-2EC926EFC68E}" destId="{A3BEABD5-9E4A-41D3-886C-4930F1D13CAD}" srcOrd="3" destOrd="0" presId="urn:microsoft.com/office/officeart/2005/8/layout/chevron2"/>
    <dgm:cxn modelId="{918FCF1C-8352-4222-8821-16B7C908FFB6}" type="presParOf" srcId="{C68284F9-9163-4345-8FB0-2EC926EFC68E}" destId="{DECB1E2F-78F4-4697-B8A1-EC9DC6155927}" srcOrd="4" destOrd="0" presId="urn:microsoft.com/office/officeart/2005/8/layout/chevron2"/>
    <dgm:cxn modelId="{3197D214-5AAF-41D8-820C-AC96F5CE626C}" type="presParOf" srcId="{DECB1E2F-78F4-4697-B8A1-EC9DC6155927}" destId="{C7AD2088-3A9C-4A48-A0BB-7B7A5771C226}" srcOrd="0" destOrd="0" presId="urn:microsoft.com/office/officeart/2005/8/layout/chevron2"/>
    <dgm:cxn modelId="{9774C648-EF19-4FE2-AF6F-FA01D0646C4C}" type="presParOf" srcId="{DECB1E2F-78F4-4697-B8A1-EC9DC6155927}" destId="{45790E2E-0445-4BBD-AABA-7FE1AFCEFE3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D6531-8F83-467A-B75E-C1BAEA3BB3F9}" type="datetimeFigureOut">
              <a:rPr lang="en-GB" smtClean="0"/>
              <a:t>11/12/2020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CAE9D-9222-4310-AC9B-6A08CD48CAC6}" type="slidenum">
              <a:rPr lang="en-GB" smtClean="0"/>
              <a:t>‹#›</a:t>
            </a:fld>
            <a:endParaRPr lang="en-GB"/>
          </a:p>
        </p:txBody>
      </p:sp>
    </p:spTree>
    <p:extLst>
      <p:ext uri="{BB962C8B-B14F-4D97-AF65-F5344CB8AC3E}">
        <p14:creationId xmlns:p14="http://schemas.microsoft.com/office/powerpoint/2010/main" val="4020894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3CAE9D-9222-4310-AC9B-6A08CD48CAC6}" type="slidenum">
              <a:rPr lang="en-GB" smtClean="0"/>
              <a:t>6</a:t>
            </a:fld>
            <a:endParaRPr lang="en-GB"/>
          </a:p>
        </p:txBody>
      </p:sp>
    </p:spTree>
    <p:extLst>
      <p:ext uri="{BB962C8B-B14F-4D97-AF65-F5344CB8AC3E}">
        <p14:creationId xmlns:p14="http://schemas.microsoft.com/office/powerpoint/2010/main" val="342251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3CAE9D-9222-4310-AC9B-6A08CD48CAC6}" type="slidenum">
              <a:rPr lang="en-GB" smtClean="0"/>
              <a:t>8</a:t>
            </a:fld>
            <a:endParaRPr lang="en-GB"/>
          </a:p>
        </p:txBody>
      </p:sp>
    </p:spTree>
    <p:extLst>
      <p:ext uri="{BB962C8B-B14F-4D97-AF65-F5344CB8AC3E}">
        <p14:creationId xmlns:p14="http://schemas.microsoft.com/office/powerpoint/2010/main" val="2543030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222406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8" y="1130401"/>
            <a:ext cx="11019367" cy="300247"/>
          </a:xfrm>
        </p:spPr>
        <p:txBody>
          <a:bodyPr/>
          <a:lstStyle>
            <a:lvl1pPr marL="0" indent="0">
              <a:buNone/>
              <a:defRPr sz="2200" b="0">
                <a:solidFill>
                  <a:srgbClr val="00B050"/>
                </a:solidFill>
              </a:defRPr>
            </a:lvl1pPr>
          </a:lstStyle>
          <a:p>
            <a:pPr lvl="0"/>
            <a:r>
              <a:rPr lang="en-US"/>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1AB323AF-9215-4E23-8471-7F542106FA07}"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22799476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6317" y="1540800"/>
            <a:ext cx="5433483"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199" y="1540800"/>
            <a:ext cx="5433484"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70BD66B5-2951-4DAB-B0C7-93C141C05611}"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384789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85600" y="471896"/>
            <a:ext cx="11020800" cy="4827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5600" y="1130400"/>
            <a:ext cx="5385859"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5600" y="1540800"/>
            <a:ext cx="5385859"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130400"/>
            <a:ext cx="54342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1540800"/>
            <a:ext cx="54342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9" name="Slide Number Placeholder 5"/>
          <p:cNvSpPr>
            <a:spLocks noGrp="1"/>
          </p:cNvSpPr>
          <p:nvPr>
            <p:ph type="sldNum" sz="quarter" idx="11"/>
          </p:nvPr>
        </p:nvSpPr>
        <p:spPr/>
        <p:txBody>
          <a:bodyPr/>
          <a:lstStyle>
            <a:lvl1pPr>
              <a:defRPr/>
            </a:lvl1pPr>
          </a:lstStyle>
          <a:p>
            <a:pPr>
              <a:defRPr/>
            </a:pPr>
            <a:fld id="{897FA66B-99B3-49D9-B456-C8A956F7D0A8}"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479129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Side Ba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319" y="480363"/>
            <a:ext cx="3456000" cy="43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6317" y="1520826"/>
            <a:ext cx="3456000" cy="4651637"/>
          </a:xfrm>
        </p:spPr>
        <p:txBody>
          <a:bodyPr/>
          <a:lstStyle>
            <a:lvl1pPr marL="0" indent="0">
              <a:buNone/>
              <a:defRPr sz="1800"/>
            </a:lvl1pPr>
          </a:lstStyle>
          <a:p>
            <a:pPr lvl="0"/>
            <a:r>
              <a:rPr lang="en-US"/>
              <a:t>Click to edit Master text styles</a:t>
            </a:r>
          </a:p>
        </p:txBody>
      </p:sp>
      <p:sp>
        <p:nvSpPr>
          <p:cNvPr id="4" name="Content Placeholder 3"/>
          <p:cNvSpPr>
            <a:spLocks noGrp="1"/>
          </p:cNvSpPr>
          <p:nvPr>
            <p:ph sz="half" idx="2"/>
          </p:nvPr>
        </p:nvSpPr>
        <p:spPr>
          <a:xfrm>
            <a:off x="4249409" y="476251"/>
            <a:ext cx="7356275" cy="569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5599E0B7-C7CA-4AB6-84D7-0C64011F0A5E}"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47454137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5600" y="479483"/>
            <a:ext cx="3456000" cy="4320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5600" y="1130400"/>
            <a:ext cx="34560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5600" y="1540801"/>
            <a:ext cx="3456000" cy="4668837"/>
          </a:xfrm>
        </p:spPr>
        <p:txBody>
          <a:bodyPr/>
          <a:lstStyle>
            <a:lvl1pPr marL="0" indent="0">
              <a:buNone/>
              <a:defRPr sz="1800"/>
            </a:lvl1pPr>
            <a:lvl2pPr>
              <a:defRPr b="1"/>
            </a:lvl2pPr>
          </a:lstStyle>
          <a:p>
            <a:pPr lvl="0"/>
            <a:r>
              <a:rPr lang="en-US"/>
              <a:t>Click to edit Master text styles</a:t>
            </a:r>
          </a:p>
        </p:txBody>
      </p:sp>
      <p:sp>
        <p:nvSpPr>
          <p:cNvPr id="6" name="Content Placeholder 5"/>
          <p:cNvSpPr>
            <a:spLocks noGrp="1"/>
          </p:cNvSpPr>
          <p:nvPr>
            <p:ph sz="quarter" idx="4"/>
          </p:nvPr>
        </p:nvSpPr>
        <p:spPr>
          <a:xfrm>
            <a:off x="4242341" y="476251"/>
            <a:ext cx="7364059" cy="5713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8" name="Slide Number Placeholder 5"/>
          <p:cNvSpPr>
            <a:spLocks noGrp="1"/>
          </p:cNvSpPr>
          <p:nvPr>
            <p:ph type="sldNum" sz="quarter" idx="11"/>
          </p:nvPr>
        </p:nvSpPr>
        <p:spPr/>
        <p:txBody>
          <a:bodyPr/>
          <a:lstStyle>
            <a:lvl1pPr>
              <a:defRPr/>
            </a:lvl1pPr>
          </a:lstStyle>
          <a:p>
            <a:pPr>
              <a:defRPr/>
            </a:pPr>
            <a:fld id="{17D4AC22-CEC4-4455-A94E-09EE8AD859CA}"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6465325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aption and Content">
    <p:spTree>
      <p:nvGrpSpPr>
        <p:cNvPr id="1" name=""/>
        <p:cNvGrpSpPr/>
        <p:nvPr/>
      </p:nvGrpSpPr>
      <p:grpSpPr>
        <a:xfrm>
          <a:off x="0" y="0"/>
          <a:ext cx="0" cy="0"/>
          <a:chOff x="0" y="0"/>
          <a:chExt cx="0" cy="0"/>
        </a:xfrm>
      </p:grpSpPr>
      <p:sp>
        <p:nvSpPr>
          <p:cNvPr id="5" name="Isosceles Triangle 7"/>
          <p:cNvSpPr/>
          <p:nvPr/>
        </p:nvSpPr>
        <p:spPr>
          <a:xfrm rot="10800000">
            <a:off x="588434" y="5597526"/>
            <a:ext cx="969433"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3" name="Content Placeholder 2"/>
          <p:cNvSpPr>
            <a:spLocks noGrp="1"/>
          </p:cNvSpPr>
          <p:nvPr>
            <p:ph sz="half" idx="1"/>
          </p:nvPr>
        </p:nvSpPr>
        <p:spPr>
          <a:xfrm>
            <a:off x="599017" y="476250"/>
            <a:ext cx="2769600" cy="5334000"/>
          </a:xfrm>
          <a:solidFill>
            <a:schemeClr val="tx2"/>
          </a:solidFill>
        </p:spPr>
        <p:txBody>
          <a:bodyPr/>
          <a:lstStyle>
            <a:lvl1pPr marL="0" indent="0">
              <a:buNone/>
              <a:defRPr b="0">
                <a:solidFill>
                  <a:schemeClr val="bg1"/>
                </a:solidFill>
              </a:defRPr>
            </a:lvl1pPr>
          </a:lstStyle>
          <a:p>
            <a:pPr lvl="0"/>
            <a:r>
              <a:rPr lang="en-US"/>
              <a:t>Click to edit Master text styles</a:t>
            </a:r>
          </a:p>
        </p:txBody>
      </p:sp>
      <p:sp>
        <p:nvSpPr>
          <p:cNvPr id="4" name="Content Placeholder 3"/>
          <p:cNvSpPr>
            <a:spLocks noGrp="1"/>
          </p:cNvSpPr>
          <p:nvPr>
            <p:ph sz="half" idx="2"/>
          </p:nvPr>
        </p:nvSpPr>
        <p:spPr>
          <a:xfrm>
            <a:off x="3566161" y="476250"/>
            <a:ext cx="8039523" cy="569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6"/>
          <p:cNvSpPr>
            <a:spLocks noGrp="1"/>
          </p:cNvSpPr>
          <p:nvPr>
            <p:ph type="sldNum" sz="quarter" idx="11"/>
          </p:nvPr>
        </p:nvSpPr>
        <p:spPr/>
        <p:txBody>
          <a:bodyPr/>
          <a:lstStyle>
            <a:lvl1pPr>
              <a:defRPr/>
            </a:lvl1pPr>
          </a:lstStyle>
          <a:p>
            <a:pPr>
              <a:defRPr/>
            </a:pPr>
            <a:fld id="{4E962ABC-4D91-4383-A628-BDDD249B3DA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44357468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892EE73F-DAF4-4D27-AFDB-5028F90B4F8F}"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864934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3" name="Slide Number Placeholder 5"/>
          <p:cNvSpPr>
            <a:spLocks noGrp="1"/>
          </p:cNvSpPr>
          <p:nvPr>
            <p:ph type="sldNum" sz="quarter" idx="11"/>
          </p:nvPr>
        </p:nvSpPr>
        <p:spPr/>
        <p:txBody>
          <a:bodyPr/>
          <a:lstStyle>
            <a:lvl1pPr>
              <a:defRPr/>
            </a:lvl1pPr>
          </a:lstStyle>
          <a:p>
            <a:pPr>
              <a:defRPr/>
            </a:pPr>
            <a:fld id="{0F5E8A86-F128-480C-B12C-20BE0F862AB9}"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818723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2209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3434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2119820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289688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1089889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cxnSp>
        <p:nvCxnSpPr>
          <p:cNvPr id="4" name="Straight Connector 3"/>
          <p:cNvCxnSpPr/>
          <p:nvPr/>
        </p:nvCxnSpPr>
        <p:spPr>
          <a:xfrm>
            <a:off x="4709584" y="6215063"/>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09433"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6017"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pic>
        <p:nvPicPr>
          <p:cNvPr id="7"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2200" y="6356351"/>
            <a:ext cx="1212851"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2634" y="6259514"/>
            <a:ext cx="57996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9584" y="6288088"/>
            <a:ext cx="2190749"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0617"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420058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no graphics) - Whit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2734"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358608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Statistic">
    <p:spTree>
      <p:nvGrpSpPr>
        <p:cNvPr id="1" name=""/>
        <p:cNvGrpSpPr/>
        <p:nvPr/>
      </p:nvGrpSpPr>
      <p:grpSpPr>
        <a:xfrm>
          <a:off x="0" y="0"/>
          <a:ext cx="0" cy="0"/>
          <a:chOff x="0" y="0"/>
          <a:chExt cx="0" cy="0"/>
        </a:xfrm>
      </p:grpSpPr>
      <p:grpSp>
        <p:nvGrpSpPr>
          <p:cNvPr id="3" name="Group 16"/>
          <p:cNvGrpSpPr>
            <a:grpSpLocks/>
          </p:cNvGrpSpPr>
          <p:nvPr/>
        </p:nvGrpSpPr>
        <p:grpSpPr bwMode="auto">
          <a:xfrm>
            <a:off x="0" y="0"/>
            <a:ext cx="12192000" cy="6858000"/>
            <a:chOff x="0" y="0"/>
            <a:chExt cx="9144000" cy="6858001"/>
          </a:xfrm>
        </p:grpSpPr>
        <p:sp>
          <p:nvSpPr>
            <p:cNvPr id="4" name="Rectangle 9"/>
            <p:cNvSpPr/>
            <p:nvPr userDrawn="1"/>
          </p:nvSpPr>
          <p:spPr>
            <a:xfrm>
              <a:off x="0" y="5749926"/>
              <a:ext cx="7342188" cy="1108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5" name="Rectangle 4"/>
            <p:cNvSpPr/>
            <p:nvPr userDrawn="1"/>
          </p:nvSpPr>
          <p:spPr>
            <a:xfrm>
              <a:off x="7342188" y="0"/>
              <a:ext cx="180181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6" name="Isosceles Triangle 11"/>
            <p:cNvSpPr/>
            <p:nvPr userDrawn="1"/>
          </p:nvSpPr>
          <p:spPr>
            <a:xfrm rot="10800000">
              <a:off x="644525" y="5527676"/>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grpSp>
      <p:pic>
        <p:nvPicPr>
          <p:cNvPr id="7"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bg1"/>
                </a:solidFill>
              </a:defRPr>
            </a:lvl1pPr>
          </a:lstStyle>
          <a:p>
            <a:r>
              <a:rPr lang="en-US"/>
              <a:t>Click to edit Master title style</a:t>
            </a:r>
            <a:endParaRPr lang="en-US" dirty="0"/>
          </a:p>
        </p:txBody>
      </p:sp>
      <p:sp>
        <p:nvSpPr>
          <p:cNvPr id="9"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10" name="Slide Number Placeholder 5"/>
          <p:cNvSpPr>
            <a:spLocks noGrp="1"/>
          </p:cNvSpPr>
          <p:nvPr>
            <p:ph type="sldNum" sz="quarter" idx="11"/>
          </p:nvPr>
        </p:nvSpPr>
        <p:spPr/>
        <p:txBody>
          <a:bodyPr/>
          <a:lstStyle>
            <a:lvl1pPr>
              <a:defRPr/>
            </a:lvl1pPr>
          </a:lstStyle>
          <a:p>
            <a:pPr>
              <a:defRPr/>
            </a:pPr>
            <a:fld id="{340DFB8B-CC8A-41DF-ACFD-2F1FFBA71BA4}"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3665024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Statistic Outline">
    <p:spTree>
      <p:nvGrpSpPr>
        <p:cNvPr id="1" name=""/>
        <p:cNvGrpSpPr/>
        <p:nvPr/>
      </p:nvGrpSpPr>
      <p:grpSpPr>
        <a:xfrm>
          <a:off x="0" y="0"/>
          <a:ext cx="0" cy="0"/>
          <a:chOff x="0" y="0"/>
          <a:chExt cx="0" cy="0"/>
        </a:xfrm>
      </p:grpSpPr>
      <p:sp>
        <p:nvSpPr>
          <p:cNvPr id="3" name="Freeform 14"/>
          <p:cNvSpPr/>
          <p:nvPr/>
        </p:nvSpPr>
        <p:spPr>
          <a:xfrm rot="10800000">
            <a:off x="0" y="0"/>
            <a:ext cx="9787467" cy="5924550"/>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pic>
        <p:nvPicPr>
          <p:cNvPr id="4"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tx2"/>
                </a:solidFill>
              </a:defRPr>
            </a:lvl1pPr>
          </a:lstStyle>
          <a:p>
            <a:r>
              <a:rPr lang="en-US"/>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0872339F-58D6-4616-B756-FA1EE5FA3BC0}"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22348017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F98FAC94-DC8B-450E-9A8A-FB5A7FDF4132}"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402366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US"/>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8" y="1129555"/>
            <a:ext cx="11019367" cy="300247"/>
          </a:xfrm>
        </p:spPr>
        <p:txBody>
          <a:bodyPr/>
          <a:lstStyle>
            <a:lvl1pPr marL="0" indent="0">
              <a:buNone/>
              <a:defRPr sz="2200" b="0">
                <a:solidFill>
                  <a:srgbClr val="00AF41"/>
                </a:solidFill>
              </a:defRPr>
            </a:lvl1pPr>
          </a:lstStyle>
          <a:p>
            <a:pPr lvl="0"/>
            <a:r>
              <a:rPr lang="en-US"/>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05DAA2FD-0E1E-4CFF-9CDE-F4E83A3D580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10657706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DD93A267-316C-499F-8961-CEB011D72D3D}"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63311367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86318" y="466725"/>
            <a:ext cx="1101936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86318" y="1539875"/>
            <a:ext cx="11019367"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11717" y="6356351"/>
            <a:ext cx="7567083"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r>
              <a:rPr lang="en-GB">
                <a:solidFill>
                  <a:srgbClr val="00B050"/>
                </a:solidFill>
              </a:rPr>
              <a:t>Text in footer</a:t>
            </a:r>
          </a:p>
        </p:txBody>
      </p:sp>
      <p:sp>
        <p:nvSpPr>
          <p:cNvPr id="6" name="Slide Number Placeholder 5"/>
          <p:cNvSpPr>
            <a:spLocks noGrp="1"/>
          </p:cNvSpPr>
          <p:nvPr>
            <p:ph type="sldNum" sz="quarter" idx="4"/>
          </p:nvPr>
        </p:nvSpPr>
        <p:spPr>
          <a:xfrm>
            <a:off x="11188701" y="6356351"/>
            <a:ext cx="54821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tx2"/>
                </a:solidFill>
              </a:defRPr>
            </a:lvl1pPr>
          </a:lstStyle>
          <a:p>
            <a:pPr fontAlgn="base">
              <a:spcBef>
                <a:spcPct val="0"/>
              </a:spcBef>
              <a:spcAft>
                <a:spcPct val="0"/>
              </a:spcAft>
              <a:defRPr/>
            </a:pPr>
            <a:fld id="{7E76B3DF-336B-484C-98CA-B540BF30E934}" type="slidenum">
              <a:rPr lang="en-GB" altLang="en-US">
                <a:solidFill>
                  <a:srgbClr val="00B050"/>
                </a:solidFill>
                <a:latin typeface="Arial" panose="020B0604020202020204" pitchFamily="34" charset="0"/>
                <a:cs typeface="Arial" panose="020B0604020202020204" pitchFamily="34" charset="0"/>
              </a:rPr>
              <a:pPr fontAlgn="base">
                <a:spcBef>
                  <a:spcPct val="0"/>
                </a:spcBef>
                <a:spcAft>
                  <a:spcPct val="0"/>
                </a:spcAft>
                <a:defRPr/>
              </a:pPr>
              <a:t>‹#›</a:t>
            </a:fld>
            <a:endParaRPr lang="en-GB" altLang="en-US">
              <a:solidFill>
                <a:srgbClr val="00B05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824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rtl="0" eaLnBrk="0" fontAlgn="base" hangingPunct="0">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forms.office.com/Pages/ResponsePage.aspx?id=UCQKdycCYkyQx044U38RAvJ7GY98IcdOvJfSZ-UDeKFURU5YOFVaUTUyR0ZXWjRQMUw0RU05OEJaNi4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4"/>
          <p:cNvSpPr>
            <a:spLocks noGrp="1"/>
          </p:cNvSpPr>
          <p:nvPr>
            <p:ph type="ctrTitle"/>
          </p:nvPr>
        </p:nvSpPr>
        <p:spPr>
          <a:xfrm>
            <a:off x="1955801" y="1735139"/>
            <a:ext cx="6081713" cy="1216025"/>
          </a:xfrm>
        </p:spPr>
        <p:txBody>
          <a:bodyPr/>
          <a:lstStyle/>
          <a:p>
            <a:r>
              <a:rPr lang="en-GB" altLang="en-US"/>
              <a:t>Exports</a:t>
            </a:r>
          </a:p>
        </p:txBody>
      </p:sp>
      <p:sp>
        <p:nvSpPr>
          <p:cNvPr id="68611" name="Subtitle 5"/>
          <p:cNvSpPr>
            <a:spLocks noGrp="1"/>
          </p:cNvSpPr>
          <p:nvPr>
            <p:ph type="subTitle" idx="1"/>
          </p:nvPr>
        </p:nvSpPr>
        <p:spPr>
          <a:xfrm>
            <a:off x="1955801" y="3043239"/>
            <a:ext cx="6081713" cy="987425"/>
          </a:xfrm>
        </p:spPr>
        <p:txBody>
          <a:bodyPr/>
          <a:lstStyle/>
          <a:p>
            <a:r>
              <a:rPr lang="en-GB" altLang="en-US"/>
              <a:t>The Journey</a:t>
            </a:r>
          </a:p>
        </p:txBody>
      </p:sp>
      <p:sp>
        <p:nvSpPr>
          <p:cNvPr id="68612" name="Slide Number Placeholder 3"/>
          <p:cNvSpPr>
            <a:spLocks noGrp="1"/>
          </p:cNvSpPr>
          <p:nvPr>
            <p:ph type="sldNum" sz="quarter" idx="4294967295"/>
          </p:nvPr>
        </p:nvSpPr>
        <p:spPr bwMode="auto">
          <a:xfrm>
            <a:off x="10256838" y="6356351"/>
            <a:ext cx="41116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C461AD28-7BA0-45EE-A80A-8116EC28DF9E}" type="slidenum">
              <a:rPr lang="en-GB" altLang="en-US" sz="1000">
                <a:solidFill>
                  <a:srgbClr val="00B050"/>
                </a:solidFill>
              </a:rPr>
              <a:pPr>
                <a:lnSpc>
                  <a:spcPct val="100000"/>
                </a:lnSpc>
                <a:spcBef>
                  <a:spcPct val="0"/>
                </a:spcBef>
                <a:buFontTx/>
                <a:buNone/>
              </a:pPr>
              <a:t>1</a:t>
            </a:fld>
            <a:endParaRPr lang="en-GB" altLang="en-US" sz="1000">
              <a:solidFill>
                <a:srgbClr val="00B050"/>
              </a:solidFill>
            </a:endParaRPr>
          </a:p>
        </p:txBody>
      </p:sp>
    </p:spTree>
    <p:extLst>
      <p:ext uri="{BB962C8B-B14F-4D97-AF65-F5344CB8AC3E}">
        <p14:creationId xmlns:p14="http://schemas.microsoft.com/office/powerpoint/2010/main" val="220131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GB" altLang="en-US"/>
              <a:t>Audits</a:t>
            </a:r>
          </a:p>
        </p:txBody>
      </p:sp>
      <p:sp>
        <p:nvSpPr>
          <p:cNvPr id="77827" name="Content Placeholder 2"/>
          <p:cNvSpPr>
            <a:spLocks noGrp="1"/>
          </p:cNvSpPr>
          <p:nvPr>
            <p:ph idx="1"/>
          </p:nvPr>
        </p:nvSpPr>
        <p:spPr>
          <a:xfrm>
            <a:off x="683579" y="1151319"/>
            <a:ext cx="8264525" cy="4640262"/>
          </a:xfrm>
        </p:spPr>
        <p:txBody>
          <a:bodyPr/>
          <a:lstStyle/>
          <a:p>
            <a:pPr eaLnBrk="1" hangingPunct="1"/>
            <a:r>
              <a:rPr lang="en-GB" altLang="en-US" dirty="0"/>
              <a:t>Audits will be carried out by PHSI on </a:t>
            </a:r>
            <a:r>
              <a:rPr lang="en-GB" altLang="en-US" dirty="0" smtClean="0"/>
              <a:t>authorised persons </a:t>
            </a:r>
            <a:r>
              <a:rPr lang="en-GB" altLang="en-US" dirty="0"/>
              <a:t>and the </a:t>
            </a:r>
            <a:r>
              <a:rPr lang="en-GB" altLang="en-US" dirty="0" smtClean="0"/>
              <a:t>business </a:t>
            </a:r>
            <a:r>
              <a:rPr lang="en-GB" altLang="en-US" dirty="0"/>
              <a:t>premise to check and review the implementation of the BCMP.</a:t>
            </a:r>
          </a:p>
          <a:p>
            <a:pPr eaLnBrk="1" hangingPunct="1"/>
            <a:r>
              <a:rPr lang="en-GB" altLang="en-US" dirty="0"/>
              <a:t>A minimum of one </a:t>
            </a:r>
            <a:r>
              <a:rPr lang="en-GB" altLang="en-US" dirty="0" smtClean="0"/>
              <a:t>authorised person </a:t>
            </a:r>
            <a:r>
              <a:rPr lang="en-GB" altLang="en-US" dirty="0"/>
              <a:t>must be available at each audit.</a:t>
            </a:r>
          </a:p>
          <a:p>
            <a:pPr eaLnBrk="1" hangingPunct="1"/>
            <a:r>
              <a:rPr lang="en-GB" altLang="en-US" dirty="0"/>
              <a:t>Audit frequency will vary depending on the compliance of the </a:t>
            </a:r>
            <a:r>
              <a:rPr lang="en-GB" altLang="en-US" dirty="0" smtClean="0"/>
              <a:t>PRs, authorised persons </a:t>
            </a:r>
            <a:r>
              <a:rPr lang="en-GB" altLang="en-US" dirty="0"/>
              <a:t>and operating </a:t>
            </a:r>
            <a:r>
              <a:rPr lang="en-GB" altLang="en-US" dirty="0" smtClean="0"/>
              <a:t>businesses.</a:t>
            </a:r>
            <a:endParaRPr lang="en-GB" altLang="en-US" dirty="0"/>
          </a:p>
          <a:p>
            <a:pPr eaLnBrk="1" hangingPunct="1"/>
            <a:r>
              <a:rPr lang="en-GB" altLang="en-US" dirty="0"/>
              <a:t>Unannounced audits, may also be undertaken by APHA.</a:t>
            </a:r>
          </a:p>
          <a:p>
            <a:pPr eaLnBrk="1" hangingPunct="1"/>
            <a:r>
              <a:rPr lang="en-GB" altLang="en-US" dirty="0"/>
              <a:t>Audits will be recorded internally by APHA but outcomes of any audits will also be provided to the exporting business.</a:t>
            </a:r>
          </a:p>
          <a:p>
            <a:pPr eaLnBrk="1" hangingPunct="1"/>
            <a:r>
              <a:rPr lang="en-GB" altLang="en-US" dirty="0"/>
              <a:t>Should any non-compliances or non-conformities be identified then corrective measures will need to be implemented within the given timeframe. </a:t>
            </a:r>
          </a:p>
        </p:txBody>
      </p:sp>
      <p:sp>
        <p:nvSpPr>
          <p:cNvPr id="7782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C0A5C502-64E7-4932-A38C-C825A12B81C1}" type="slidenum">
              <a:rPr lang="en-GB" altLang="en-US" sz="1000">
                <a:solidFill>
                  <a:srgbClr val="00B050"/>
                </a:solidFill>
              </a:rPr>
              <a:pPr>
                <a:lnSpc>
                  <a:spcPct val="100000"/>
                </a:lnSpc>
                <a:spcBef>
                  <a:spcPct val="0"/>
                </a:spcBef>
                <a:buFontTx/>
                <a:buNone/>
              </a:pPr>
              <a:t>10</a:t>
            </a:fld>
            <a:endParaRPr lang="en-GB" altLang="en-US" sz="1000">
              <a:solidFill>
                <a:srgbClr val="00B050"/>
              </a:solidFill>
            </a:endParaRPr>
          </a:p>
        </p:txBody>
      </p:sp>
    </p:spTree>
    <p:extLst>
      <p:ext uri="{BB962C8B-B14F-4D97-AF65-F5344CB8AC3E}">
        <p14:creationId xmlns:p14="http://schemas.microsoft.com/office/powerpoint/2010/main" val="3410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GB" altLang="en-US"/>
              <a:t>PHEATS Cont…</a:t>
            </a:r>
          </a:p>
        </p:txBody>
      </p:sp>
      <p:sp>
        <p:nvSpPr>
          <p:cNvPr id="78851" name="Content Placeholder 2"/>
          <p:cNvSpPr>
            <a:spLocks noGrp="1"/>
          </p:cNvSpPr>
          <p:nvPr>
            <p:ph idx="1"/>
          </p:nvPr>
        </p:nvSpPr>
        <p:spPr>
          <a:xfrm>
            <a:off x="866459" y="1332707"/>
            <a:ext cx="10472101" cy="4640262"/>
          </a:xfrm>
        </p:spPr>
        <p:txBody>
          <a:bodyPr/>
          <a:lstStyle/>
          <a:p>
            <a:r>
              <a:rPr lang="en-GB" altLang="en-US" dirty="0"/>
              <a:t>Overall as </a:t>
            </a:r>
            <a:r>
              <a:rPr lang="en-GB" altLang="en-US" dirty="0" smtClean="0"/>
              <a:t>an authorised person </a:t>
            </a:r>
            <a:r>
              <a:rPr lang="en-GB" altLang="en-US" dirty="0"/>
              <a:t>you will be responsible for ensuring that any inspection of an exported consignment meets the importing country’s import requirements and as such will be providing this assurance during the export application procedure verifying that all the relevant checks have been completed.</a:t>
            </a:r>
          </a:p>
          <a:p>
            <a:r>
              <a:rPr lang="en-GB" altLang="en-US" dirty="0"/>
              <a:t>PHEATS is only currently available for:</a:t>
            </a:r>
          </a:p>
          <a:p>
            <a:pPr lvl="1"/>
            <a:r>
              <a:rPr lang="en-GB" altLang="en-US" dirty="0"/>
              <a:t>Exports of fruit, vegetables and cut flowers</a:t>
            </a:r>
          </a:p>
          <a:p>
            <a:pPr lvl="1"/>
            <a:r>
              <a:rPr lang="en-GB" altLang="en-US" dirty="0"/>
              <a:t>For exports to the European Union (EU) and Northern Ireland (NI)</a:t>
            </a:r>
          </a:p>
          <a:p>
            <a:r>
              <a:rPr lang="en-GB" altLang="en-US" dirty="0" smtClean="0"/>
              <a:t>For PHEATS exports to Northern Ireland will need to meet the same requirements as exports to the European Union (EU).</a:t>
            </a:r>
            <a:endParaRPr lang="en-GB" altLang="en-US" dirty="0"/>
          </a:p>
        </p:txBody>
      </p:sp>
      <p:sp>
        <p:nvSpPr>
          <p:cNvPr id="788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E13E6D6F-C79C-48C7-97C3-6EB4D367AB67}" type="slidenum">
              <a:rPr lang="en-GB" altLang="en-US" sz="1000">
                <a:solidFill>
                  <a:srgbClr val="00B050"/>
                </a:solidFill>
              </a:rPr>
              <a:pPr>
                <a:lnSpc>
                  <a:spcPct val="100000"/>
                </a:lnSpc>
                <a:spcBef>
                  <a:spcPct val="0"/>
                </a:spcBef>
                <a:buFontTx/>
                <a:buNone/>
              </a:pPr>
              <a:t>11</a:t>
            </a:fld>
            <a:endParaRPr lang="en-GB" altLang="en-US" sz="1000">
              <a:solidFill>
                <a:srgbClr val="00B050"/>
              </a:solidFill>
            </a:endParaRPr>
          </a:p>
        </p:txBody>
      </p:sp>
    </p:spTree>
    <p:extLst>
      <p:ext uri="{BB962C8B-B14F-4D97-AF65-F5344CB8AC3E}">
        <p14:creationId xmlns:p14="http://schemas.microsoft.com/office/powerpoint/2010/main" val="1507318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GB" altLang="en-US"/>
              <a:t>Export Journeys – PHEATS</a:t>
            </a:r>
          </a:p>
        </p:txBody>
      </p:sp>
      <p:sp>
        <p:nvSpPr>
          <p:cNvPr id="798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3DB88907-0056-4B67-8451-A9CFE6367BC8}" type="slidenum">
              <a:rPr lang="en-GB" altLang="en-US" sz="1000">
                <a:solidFill>
                  <a:srgbClr val="00B050"/>
                </a:solidFill>
              </a:rPr>
              <a:pPr>
                <a:lnSpc>
                  <a:spcPct val="100000"/>
                </a:lnSpc>
                <a:spcBef>
                  <a:spcPct val="0"/>
                </a:spcBef>
                <a:buFontTx/>
                <a:buNone/>
              </a:pPr>
              <a:t>12</a:t>
            </a:fld>
            <a:endParaRPr lang="en-GB" altLang="en-US" sz="1000">
              <a:solidFill>
                <a:srgbClr val="00B050"/>
              </a:solidFill>
            </a:endParaRPr>
          </a:p>
        </p:txBody>
      </p:sp>
      <p:sp>
        <p:nvSpPr>
          <p:cNvPr id="2" name="Content Placeholder 1"/>
          <p:cNvSpPr>
            <a:spLocks noGrp="1"/>
          </p:cNvSpPr>
          <p:nvPr>
            <p:ph idx="1"/>
          </p:nvPr>
        </p:nvSpPr>
        <p:spPr/>
        <p:txBody>
          <a:bodyPr/>
          <a:lstStyle/>
          <a:p>
            <a:endParaRPr lang="en-GB"/>
          </a:p>
        </p:txBody>
      </p:sp>
      <p:graphicFrame>
        <p:nvGraphicFramePr>
          <p:cNvPr id="6" name="Content Placeholder 4"/>
          <p:cNvGraphicFramePr>
            <a:graphicFrameLocks/>
          </p:cNvGraphicFramePr>
          <p:nvPr>
            <p:extLst>
              <p:ext uri="{D42A27DB-BD31-4B8C-83A1-F6EECF244321}">
                <p14:modId xmlns:p14="http://schemas.microsoft.com/office/powerpoint/2010/main" val="3641571491"/>
              </p:ext>
            </p:extLst>
          </p:nvPr>
        </p:nvGraphicFramePr>
        <p:xfrm>
          <a:off x="1889137" y="1716088"/>
          <a:ext cx="8264525" cy="4640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786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GB" altLang="en-US"/>
              <a:t>Export Journeys</a:t>
            </a:r>
          </a:p>
        </p:txBody>
      </p:sp>
      <p:sp>
        <p:nvSpPr>
          <p:cNvPr id="808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16485943-2336-46DB-8149-06F811AF9397}" type="slidenum">
              <a:rPr lang="en-GB" altLang="en-US" sz="1000">
                <a:solidFill>
                  <a:srgbClr val="00B050"/>
                </a:solidFill>
              </a:rPr>
              <a:pPr>
                <a:lnSpc>
                  <a:spcPct val="100000"/>
                </a:lnSpc>
                <a:spcBef>
                  <a:spcPct val="0"/>
                </a:spcBef>
                <a:buFontTx/>
                <a:buNone/>
              </a:pPr>
              <a:t>13</a:t>
            </a:fld>
            <a:endParaRPr lang="en-GB" altLang="en-US" sz="1000">
              <a:solidFill>
                <a:srgbClr val="00B050"/>
              </a:solidFill>
            </a:endParaRPr>
          </a:p>
        </p:txBody>
      </p:sp>
      <p:sp>
        <p:nvSpPr>
          <p:cNvPr id="3" name="Content Placeholder 2"/>
          <p:cNvSpPr>
            <a:spLocks noGrp="1"/>
          </p:cNvSpPr>
          <p:nvPr>
            <p:ph idx="1"/>
          </p:nvPr>
        </p:nvSpPr>
        <p:spPr>
          <a:xfrm>
            <a:off x="866459" y="1332707"/>
            <a:ext cx="10496485" cy="4640262"/>
          </a:xfrm>
        </p:spPr>
        <p:txBody>
          <a:bodyPr/>
          <a:lstStyle/>
          <a:p>
            <a:pPr>
              <a:defRPr/>
            </a:pPr>
            <a:r>
              <a:rPr lang="en-GB" dirty="0"/>
              <a:t>Each stage of an export can be further broken down into several steps, which will be covered in more detail.</a:t>
            </a:r>
          </a:p>
          <a:p>
            <a:pPr>
              <a:defRPr/>
            </a:pPr>
            <a:r>
              <a:rPr lang="en-GB" dirty="0"/>
              <a:t>All information contained within this part of the training will be in relation to the PHEATS process.</a:t>
            </a:r>
          </a:p>
          <a:p>
            <a:pPr>
              <a:defRPr/>
            </a:pPr>
            <a:r>
              <a:rPr lang="en-GB" dirty="0"/>
              <a:t>Although the main element of PHEATS is for the </a:t>
            </a:r>
            <a:r>
              <a:rPr lang="en-GB" dirty="0" smtClean="0"/>
              <a:t>authorised </a:t>
            </a:r>
            <a:r>
              <a:rPr lang="en-GB" dirty="0"/>
              <a:t>person to conduct the export inspection. Each </a:t>
            </a:r>
            <a:r>
              <a:rPr lang="en-GB" dirty="0" smtClean="0"/>
              <a:t>authorised person </a:t>
            </a:r>
            <a:r>
              <a:rPr lang="en-GB" dirty="0"/>
              <a:t>will have to demonstrate a fundamental knowledge of all the steps involved in the exports process to ensure that any consignment exported under PHEATS can meet the import requirements of the importing country and can satisfy the certifying statement on the phytosanitary certificate. </a:t>
            </a:r>
          </a:p>
          <a:p>
            <a:pPr>
              <a:defRPr/>
            </a:pPr>
            <a:endParaRPr lang="en-GB" dirty="0"/>
          </a:p>
          <a:p>
            <a:pPr marL="0" indent="0">
              <a:buNone/>
              <a:defRPr/>
            </a:pPr>
            <a:r>
              <a:rPr lang="en-GB" dirty="0"/>
              <a:t> </a:t>
            </a:r>
          </a:p>
        </p:txBody>
      </p:sp>
    </p:spTree>
    <p:extLst>
      <p:ext uri="{BB962C8B-B14F-4D97-AF65-F5344CB8AC3E}">
        <p14:creationId xmlns:p14="http://schemas.microsoft.com/office/powerpoint/2010/main" val="4061192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1881189" y="2708275"/>
            <a:ext cx="8264525" cy="482600"/>
          </a:xfrm>
        </p:spPr>
        <p:txBody>
          <a:bodyPr/>
          <a:lstStyle/>
          <a:p>
            <a:pPr algn="ctr"/>
            <a:r>
              <a:rPr lang="en-GB" altLang="en-US"/>
              <a:t>Knowledge Test</a:t>
            </a:r>
          </a:p>
        </p:txBody>
      </p:sp>
      <p:sp>
        <p:nvSpPr>
          <p:cNvPr id="8192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4192062C-E49C-4BFC-B5A6-3A3441577A46}" type="slidenum">
              <a:rPr lang="en-GB" altLang="en-US" sz="1000">
                <a:solidFill>
                  <a:srgbClr val="00B050"/>
                </a:solidFill>
              </a:rPr>
              <a:pPr>
                <a:lnSpc>
                  <a:spcPct val="100000"/>
                </a:lnSpc>
                <a:spcBef>
                  <a:spcPct val="0"/>
                </a:spcBef>
                <a:buFontTx/>
                <a:buNone/>
              </a:pPr>
              <a:t>14</a:t>
            </a:fld>
            <a:endParaRPr lang="en-GB" altLang="en-US" sz="1000">
              <a:solidFill>
                <a:srgbClr val="00B050"/>
              </a:solidFill>
            </a:endParaRPr>
          </a:p>
        </p:txBody>
      </p:sp>
    </p:spTree>
    <p:extLst>
      <p:ext uri="{BB962C8B-B14F-4D97-AF65-F5344CB8AC3E}">
        <p14:creationId xmlns:p14="http://schemas.microsoft.com/office/powerpoint/2010/main" val="4035497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655226" y="394733"/>
            <a:ext cx="8264525" cy="482600"/>
          </a:xfrm>
        </p:spPr>
        <p:txBody>
          <a:bodyPr/>
          <a:lstStyle/>
          <a:p>
            <a:pPr algn="ctr"/>
            <a:r>
              <a:rPr lang="en-GB" altLang="en-US" dirty="0" smtClean="0"/>
              <a:t>Knowledge Test</a:t>
            </a:r>
          </a:p>
        </p:txBody>
      </p:sp>
      <p:sp>
        <p:nvSpPr>
          <p:cNvPr id="614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B74C52A-0782-4A53-8602-4BFDF7D72A77}" type="slidenum">
              <a:rPr lang="en-GB" altLang="en-US" sz="1000">
                <a:solidFill>
                  <a:srgbClr val="00B050"/>
                </a:solidFill>
              </a:rPr>
              <a:pPr>
                <a:lnSpc>
                  <a:spcPct val="100000"/>
                </a:lnSpc>
                <a:spcBef>
                  <a:spcPct val="0"/>
                </a:spcBef>
                <a:buFontTx/>
                <a:buNone/>
              </a:pPr>
              <a:t>15</a:t>
            </a:fld>
            <a:endParaRPr lang="en-GB" altLang="en-US" sz="1000">
              <a:solidFill>
                <a:srgbClr val="00B050"/>
              </a:solidFill>
            </a:endParaRPr>
          </a:p>
        </p:txBody>
      </p:sp>
      <p:sp>
        <p:nvSpPr>
          <p:cNvPr id="2" name="TextBox 1"/>
          <p:cNvSpPr txBox="1"/>
          <p:nvPr/>
        </p:nvSpPr>
        <p:spPr>
          <a:xfrm>
            <a:off x="418641" y="1207328"/>
            <a:ext cx="11318277" cy="2308324"/>
          </a:xfrm>
          <a:prstGeom prst="rect">
            <a:avLst/>
          </a:prstGeom>
          <a:noFill/>
        </p:spPr>
        <p:txBody>
          <a:bodyPr wrap="square" rtlCol="0">
            <a:spAutoFit/>
          </a:bodyPr>
          <a:lstStyle/>
          <a:p>
            <a:r>
              <a:rPr lang="en-GB" dirty="0" smtClean="0"/>
              <a:t>Please visit the below link to </a:t>
            </a:r>
            <a:r>
              <a:rPr lang="en-GB" dirty="0" smtClean="0"/>
              <a:t>complete </a:t>
            </a:r>
            <a:r>
              <a:rPr lang="en-GB" dirty="0" smtClean="0"/>
              <a:t>the knowledge test for this module:</a:t>
            </a:r>
          </a:p>
          <a:p>
            <a:endParaRPr lang="en-GB" dirty="0"/>
          </a:p>
          <a:p>
            <a:pPr algn="ctr"/>
            <a:r>
              <a:rPr lang="en-GB" dirty="0" smtClean="0"/>
              <a:t>PHEATS – The Journey Knowledge Test</a:t>
            </a:r>
          </a:p>
          <a:p>
            <a:pPr algn="ctr"/>
            <a:endParaRPr lang="en-GB" dirty="0"/>
          </a:p>
          <a:p>
            <a:pPr algn="ctr"/>
            <a:r>
              <a:rPr lang="en-GB" u="sng" dirty="0">
                <a:hlinkClick r:id="rId2"/>
              </a:rPr>
              <a:t>https://forms.office.com/Pages/ResponsePage.aspx?id=UCQKdycCYkyQx044U38RAvJ7GY98IcdOvJfSZ-UDeKFURU5YOFVaUTUyR0ZXWjRQMUw0RU05OEJaNi4u</a:t>
            </a:r>
            <a:r>
              <a:rPr lang="en-GB" dirty="0"/>
              <a:t> </a:t>
            </a:r>
            <a:endParaRPr lang="en-GB" dirty="0" smtClean="0"/>
          </a:p>
          <a:p>
            <a:pPr algn="ctr"/>
            <a:endParaRPr lang="en-GB" dirty="0" smtClean="0"/>
          </a:p>
          <a:p>
            <a:endParaRPr lang="en-GB" dirty="0"/>
          </a:p>
        </p:txBody>
      </p:sp>
    </p:spTree>
    <p:extLst>
      <p:ext uri="{BB962C8B-B14F-4D97-AF65-F5344CB8AC3E}">
        <p14:creationId xmlns:p14="http://schemas.microsoft.com/office/powerpoint/2010/main" val="213450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00601" y="800100"/>
            <a:ext cx="1636713" cy="503238"/>
          </a:xfrm>
        </p:spPr>
        <p:txBody>
          <a:bodyPr vert="horz" wrap="square" lIns="0" tIns="10001" rIns="0" bIns="0" numCol="1" rtlCol="0" anchor="t" anchorCtr="0" compatLnSpc="1">
            <a:prstTxWarp prst="textNoShape">
              <a:avLst/>
            </a:prstTxWarp>
            <a:spAutoFit/>
          </a:bodyPr>
          <a:lstStyle/>
          <a:p>
            <a:pPr marL="9525">
              <a:lnSpc>
                <a:spcPct val="100000"/>
              </a:lnSpc>
              <a:spcBef>
                <a:spcPts val="79"/>
              </a:spcBef>
              <a:defRPr/>
            </a:pPr>
            <a:r>
              <a:rPr spc="-4" dirty="0"/>
              <a:t>Content</a:t>
            </a:r>
          </a:p>
        </p:txBody>
      </p:sp>
      <p:sp>
        <p:nvSpPr>
          <p:cNvPr id="3" name="object 3"/>
          <p:cNvSpPr txBox="1"/>
          <p:nvPr/>
        </p:nvSpPr>
        <p:spPr>
          <a:xfrm>
            <a:off x="2238756" y="1857757"/>
            <a:ext cx="7658100" cy="2125663"/>
          </a:xfrm>
          <a:prstGeom prst="rect">
            <a:avLst/>
          </a:prstGeom>
        </p:spPr>
        <p:txBody>
          <a:bodyPr lIns="0" tIns="9049" rIns="0" bIns="0">
            <a:spAutoFit/>
          </a:bodyPr>
          <a:lstStyle/>
          <a:p>
            <a:pPr marL="224314" indent="-215265" eaLnBrk="0" fontAlgn="base" hangingPunct="0">
              <a:spcBef>
                <a:spcPts val="71"/>
              </a:spcBef>
              <a:spcAft>
                <a:spcPct val="0"/>
              </a:spcAft>
              <a:buFont typeface="Arial"/>
              <a:buChar char="•"/>
              <a:tabLst>
                <a:tab pos="224314" algn="l"/>
                <a:tab pos="224790" algn="l"/>
              </a:tabLst>
              <a:defRPr/>
            </a:pPr>
            <a:r>
              <a:rPr lang="en-GB" sz="2000" dirty="0">
                <a:solidFill>
                  <a:srgbClr val="595959"/>
                </a:solidFill>
                <a:latin typeface="Arial" panose="020B0604020202020204" pitchFamily="34" charset="0"/>
                <a:cs typeface="Arial" panose="020B0604020202020204" pitchFamily="34" charset="0"/>
              </a:rPr>
              <a:t>In this module we will explore how the trade and movement of plants (and plant products) is exported in England &amp; Wales</a:t>
            </a:r>
          </a:p>
          <a:p>
            <a:pPr marL="224314" indent="-215265" eaLnBrk="0" fontAlgn="base" hangingPunct="0">
              <a:spcBef>
                <a:spcPts val="71"/>
              </a:spcBef>
              <a:spcAft>
                <a:spcPct val="0"/>
              </a:spcAft>
              <a:buFont typeface="Arial"/>
              <a:buChar char="•"/>
              <a:tabLst>
                <a:tab pos="224314" algn="l"/>
                <a:tab pos="224790" algn="l"/>
              </a:tabLst>
              <a:defRPr/>
            </a:pPr>
            <a:r>
              <a:rPr lang="en-GB" sz="2000" dirty="0">
                <a:solidFill>
                  <a:srgbClr val="595959"/>
                </a:solidFill>
                <a:latin typeface="Arial" panose="020B0604020202020204" pitchFamily="34" charset="0"/>
                <a:cs typeface="Arial" panose="020B0604020202020204" pitchFamily="34" charset="0"/>
              </a:rPr>
              <a:t>We will also learn about the different stages of exports and what must be done by all the parties involved for a successful export</a:t>
            </a:r>
          </a:p>
          <a:p>
            <a:pPr marL="224314" indent="-215265" eaLnBrk="0" fontAlgn="base" hangingPunct="0">
              <a:spcBef>
                <a:spcPts val="71"/>
              </a:spcBef>
              <a:spcAft>
                <a:spcPct val="0"/>
              </a:spcAft>
              <a:buFont typeface="Arial"/>
              <a:buChar char="•"/>
              <a:tabLst>
                <a:tab pos="224314" algn="l"/>
                <a:tab pos="224790" algn="l"/>
              </a:tabLst>
              <a:defRPr/>
            </a:pPr>
            <a:r>
              <a:rPr lang="en-GB" sz="2000" dirty="0">
                <a:solidFill>
                  <a:srgbClr val="595959"/>
                </a:solidFill>
                <a:latin typeface="Arial" panose="020B0604020202020204" pitchFamily="34" charset="0"/>
                <a:cs typeface="Arial" panose="020B0604020202020204" pitchFamily="34" charset="0"/>
              </a:rPr>
              <a:t>You will also find out about the underlying principles of the Plant Health </a:t>
            </a:r>
            <a:r>
              <a:rPr lang="en-GB" sz="2000" dirty="0" smtClean="0">
                <a:solidFill>
                  <a:srgbClr val="595959"/>
                </a:solidFill>
                <a:latin typeface="Arial" panose="020B0604020202020204" pitchFamily="34" charset="0"/>
                <a:cs typeface="Arial" panose="020B0604020202020204" pitchFamily="34" charset="0"/>
              </a:rPr>
              <a:t>Exports Audited </a:t>
            </a:r>
            <a:r>
              <a:rPr lang="en-GB" sz="2000" dirty="0">
                <a:solidFill>
                  <a:srgbClr val="595959"/>
                </a:solidFill>
                <a:latin typeface="Arial" panose="020B0604020202020204" pitchFamily="34" charset="0"/>
                <a:cs typeface="Arial" panose="020B0604020202020204" pitchFamily="34" charset="0"/>
              </a:rPr>
              <a:t>Trader Scheme (PHEATS)</a:t>
            </a:r>
          </a:p>
          <a:p>
            <a:pPr marL="224314" indent="-215265" eaLnBrk="0" fontAlgn="base" hangingPunct="0">
              <a:spcBef>
                <a:spcPts val="71"/>
              </a:spcBef>
              <a:spcAft>
                <a:spcPct val="0"/>
              </a:spcAft>
              <a:buFont typeface="Arial"/>
              <a:buChar char="•"/>
              <a:tabLst>
                <a:tab pos="224314" algn="l"/>
                <a:tab pos="224790" algn="l"/>
              </a:tabLst>
              <a:defRPr/>
            </a:pPr>
            <a:endParaRPr lang="en-GB" sz="1500" spc="-8" dirty="0">
              <a:solidFill>
                <a:srgbClr val="00B050">
                  <a:lumMod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191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3613" y="333376"/>
            <a:ext cx="4895850" cy="994503"/>
          </a:xfrm>
        </p:spPr>
        <p:txBody>
          <a:bodyPr vert="horz" wrap="square" lIns="0" tIns="9525" rIns="0" bIns="0" numCol="1" rtlCol="0" anchor="t" anchorCtr="0" compatLnSpc="1">
            <a:prstTxWarp prst="textNoShape">
              <a:avLst/>
            </a:prstTxWarp>
            <a:spAutoFit/>
          </a:bodyPr>
          <a:lstStyle/>
          <a:p>
            <a:pPr marL="9525" algn="ctr">
              <a:lnSpc>
                <a:spcPct val="100000"/>
              </a:lnSpc>
              <a:spcBef>
                <a:spcPts val="75"/>
              </a:spcBef>
              <a:defRPr/>
            </a:pPr>
            <a:r>
              <a:rPr dirty="0"/>
              <a:t> </a:t>
            </a:r>
            <a:r>
              <a:rPr spc="-4" dirty="0"/>
              <a:t>International </a:t>
            </a:r>
            <a:r>
              <a:rPr lang="en-GB" spc="-4" dirty="0" smtClean="0"/>
              <a:t>p</a:t>
            </a:r>
            <a:r>
              <a:rPr spc="-4" dirty="0" err="1" smtClean="0"/>
              <a:t>lant</a:t>
            </a:r>
            <a:r>
              <a:rPr spc="-45" dirty="0" smtClean="0"/>
              <a:t> </a:t>
            </a:r>
            <a:r>
              <a:rPr spc="-4" dirty="0"/>
              <a:t>health</a:t>
            </a:r>
            <a:br>
              <a:rPr spc="-4" dirty="0"/>
            </a:br>
            <a:r>
              <a:rPr lang="en-GB" spc="-4" dirty="0" smtClean="0"/>
              <a:t>l</a:t>
            </a:r>
            <a:r>
              <a:rPr spc="-4" dirty="0" smtClean="0"/>
              <a:t>earning</a:t>
            </a:r>
            <a:r>
              <a:rPr spc="-23" dirty="0" smtClean="0"/>
              <a:t> </a:t>
            </a:r>
            <a:r>
              <a:rPr dirty="0"/>
              <a:t>objectives</a:t>
            </a:r>
          </a:p>
        </p:txBody>
      </p:sp>
      <p:sp>
        <p:nvSpPr>
          <p:cNvPr id="5" name="TextBox 4"/>
          <p:cNvSpPr txBox="1"/>
          <p:nvPr/>
        </p:nvSpPr>
        <p:spPr>
          <a:xfrm>
            <a:off x="1584706" y="1989266"/>
            <a:ext cx="7920038" cy="1631216"/>
          </a:xfrm>
          <a:prstGeom prst="rect">
            <a:avLst/>
          </a:prstGeom>
          <a:noFill/>
        </p:spPr>
        <p:txBody>
          <a:bodyPr>
            <a:spAutoFit/>
          </a:bodyPr>
          <a:lstStyle/>
          <a:p>
            <a:pPr eaLnBrk="0" fontAlgn="base" hangingPunct="0">
              <a:spcBef>
                <a:spcPct val="0"/>
              </a:spcBef>
              <a:spcAft>
                <a:spcPct val="0"/>
              </a:spcAft>
              <a:defRPr/>
            </a:pPr>
            <a:r>
              <a:rPr lang="en-GB" sz="2000" dirty="0">
                <a:solidFill>
                  <a:srgbClr val="595959"/>
                </a:solidFill>
                <a:latin typeface="Arial" panose="020B0604020202020204" pitchFamily="34" charset="0"/>
                <a:cs typeface="Arial" panose="020B0604020202020204" pitchFamily="34" charset="0"/>
              </a:rPr>
              <a:t>Understand:</a:t>
            </a:r>
          </a:p>
          <a:p>
            <a:pPr eaLnBrk="0" fontAlgn="base" hangingPunct="0">
              <a:spcBef>
                <a:spcPct val="0"/>
              </a:spcBef>
              <a:spcAft>
                <a:spcPct val="0"/>
              </a:spcAft>
              <a:defRPr/>
            </a:pPr>
            <a:endParaRPr lang="en-GB" sz="2000" dirty="0">
              <a:solidFill>
                <a:srgbClr val="595959"/>
              </a:solidFill>
              <a:latin typeface="Arial" panose="020B0604020202020204" pitchFamily="34" charset="0"/>
              <a:cs typeface="Arial" panose="020B0604020202020204" pitchFamily="34" charset="0"/>
            </a:endParaRPr>
          </a:p>
          <a:p>
            <a:pPr marL="342900" indent="-342900" eaLnBrk="0" fontAlgn="base" hangingPunct="0">
              <a:spcBef>
                <a:spcPct val="0"/>
              </a:spcBef>
              <a:spcAft>
                <a:spcPct val="0"/>
              </a:spcAft>
              <a:buFont typeface="Arial" panose="020B0604020202020204" pitchFamily="34" charset="0"/>
              <a:buChar char="•"/>
              <a:defRPr/>
            </a:pPr>
            <a:r>
              <a:rPr lang="en-GB" sz="2000" dirty="0">
                <a:solidFill>
                  <a:srgbClr val="595959"/>
                </a:solidFill>
                <a:latin typeface="Arial" panose="020B0604020202020204" pitchFamily="34" charset="0"/>
                <a:cs typeface="Arial" panose="020B0604020202020204" pitchFamily="34" charset="0"/>
              </a:rPr>
              <a:t>What is PHEATS</a:t>
            </a:r>
          </a:p>
          <a:p>
            <a:pPr marL="342900" indent="-342900" eaLnBrk="0" fontAlgn="base" hangingPunct="0">
              <a:spcBef>
                <a:spcPct val="0"/>
              </a:spcBef>
              <a:spcAft>
                <a:spcPct val="0"/>
              </a:spcAft>
              <a:buFont typeface="Arial" panose="020B0604020202020204" pitchFamily="34" charset="0"/>
              <a:buChar char="•"/>
              <a:defRPr/>
            </a:pPr>
            <a:r>
              <a:rPr lang="en-GB" sz="2000" dirty="0">
                <a:solidFill>
                  <a:srgbClr val="595959"/>
                </a:solidFill>
                <a:latin typeface="Arial" panose="020B0604020202020204" pitchFamily="34" charset="0"/>
                <a:cs typeface="Arial" panose="020B0604020202020204" pitchFamily="34" charset="0"/>
              </a:rPr>
              <a:t>The role you will play in PHEATS</a:t>
            </a:r>
          </a:p>
          <a:p>
            <a:pPr eaLnBrk="0" fontAlgn="base" hangingPunct="0">
              <a:spcBef>
                <a:spcPct val="0"/>
              </a:spcBef>
              <a:spcAft>
                <a:spcPct val="0"/>
              </a:spcAft>
              <a:defRPr/>
            </a:pPr>
            <a:endParaRPr lang="en-GB" sz="2000" dirty="0">
              <a:solidFill>
                <a:srgbClr val="59595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44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GB" altLang="en-US"/>
              <a:t>Export Journeys – Non PHEATS</a:t>
            </a:r>
          </a:p>
        </p:txBody>
      </p:sp>
      <p:graphicFrame>
        <p:nvGraphicFramePr>
          <p:cNvPr id="5" name="Content Placeholder 4"/>
          <p:cNvGraphicFramePr>
            <a:graphicFrameLocks noGrp="1"/>
          </p:cNvGraphicFramePr>
          <p:nvPr>
            <p:ph idx="1"/>
          </p:nvPr>
        </p:nvGraphicFramePr>
        <p:xfrm>
          <a:off x="1889137" y="1716088"/>
          <a:ext cx="8264525" cy="4640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6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7B41AA20-157D-4E71-8FD8-22D084214C37}" type="slidenum">
              <a:rPr lang="en-GB" altLang="en-US" sz="1000">
                <a:solidFill>
                  <a:srgbClr val="00B050"/>
                </a:solidFill>
              </a:rPr>
              <a:pPr>
                <a:lnSpc>
                  <a:spcPct val="100000"/>
                </a:lnSpc>
                <a:spcBef>
                  <a:spcPct val="0"/>
                </a:spcBef>
                <a:buFontTx/>
                <a:buNone/>
              </a:pPr>
              <a:t>4</a:t>
            </a:fld>
            <a:endParaRPr lang="en-GB" altLang="en-US" sz="1000">
              <a:solidFill>
                <a:srgbClr val="00B050"/>
              </a:solidFill>
            </a:endParaRPr>
          </a:p>
        </p:txBody>
      </p:sp>
      <p:sp>
        <p:nvSpPr>
          <p:cNvPr id="71685" name="TextBox 5"/>
          <p:cNvSpPr txBox="1">
            <a:spLocks noChangeArrowheads="1"/>
          </p:cNvSpPr>
          <p:nvPr/>
        </p:nvSpPr>
        <p:spPr bwMode="auto">
          <a:xfrm>
            <a:off x="2012951" y="1041401"/>
            <a:ext cx="8264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buFontTx/>
              <a:buNone/>
            </a:pPr>
            <a:r>
              <a:rPr lang="en-GB" altLang="en-US" sz="1800">
                <a:solidFill>
                  <a:prstClr val="black"/>
                </a:solidFill>
              </a:rPr>
              <a:t>This is the general export journey of plant health regulated goods, some commodities may have slightly different journeys. </a:t>
            </a:r>
          </a:p>
        </p:txBody>
      </p:sp>
    </p:spTree>
    <p:extLst>
      <p:ext uri="{BB962C8B-B14F-4D97-AF65-F5344CB8AC3E}">
        <p14:creationId xmlns:p14="http://schemas.microsoft.com/office/powerpoint/2010/main" val="194638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GB" altLang="en-US"/>
              <a:t>Export Journeys – PHEATS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0354040"/>
              </p:ext>
            </p:extLst>
          </p:nvPr>
        </p:nvGraphicFramePr>
        <p:xfrm>
          <a:off x="1889137" y="1716088"/>
          <a:ext cx="8264525" cy="4640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27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1022F273-6CBA-45F2-A882-254B69EF11B6}" type="slidenum">
              <a:rPr lang="en-GB" altLang="en-US" sz="1000">
                <a:solidFill>
                  <a:srgbClr val="00B050"/>
                </a:solidFill>
              </a:rPr>
              <a:pPr>
                <a:lnSpc>
                  <a:spcPct val="100000"/>
                </a:lnSpc>
                <a:spcBef>
                  <a:spcPct val="0"/>
                </a:spcBef>
                <a:buFontTx/>
                <a:buNone/>
              </a:pPr>
              <a:t>5</a:t>
            </a:fld>
            <a:endParaRPr lang="en-GB" altLang="en-US" sz="1000">
              <a:solidFill>
                <a:srgbClr val="00B050"/>
              </a:solidFill>
            </a:endParaRPr>
          </a:p>
        </p:txBody>
      </p:sp>
      <p:sp>
        <p:nvSpPr>
          <p:cNvPr id="72709" name="TextBox 5"/>
          <p:cNvSpPr txBox="1">
            <a:spLocks noChangeArrowheads="1"/>
          </p:cNvSpPr>
          <p:nvPr/>
        </p:nvSpPr>
        <p:spPr bwMode="auto">
          <a:xfrm>
            <a:off x="2012951" y="1041401"/>
            <a:ext cx="8264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buFontTx/>
              <a:buNone/>
            </a:pPr>
            <a:r>
              <a:rPr lang="en-GB" altLang="en-US" sz="1800">
                <a:solidFill>
                  <a:prstClr val="black"/>
                </a:solidFill>
              </a:rPr>
              <a:t>Below highlighted in </a:t>
            </a:r>
            <a:r>
              <a:rPr lang="en-GB" altLang="en-US" sz="1800">
                <a:solidFill>
                  <a:srgbClr val="FF0000"/>
                </a:solidFill>
              </a:rPr>
              <a:t>red </a:t>
            </a:r>
            <a:r>
              <a:rPr lang="en-GB" altLang="en-US" sz="1800">
                <a:solidFill>
                  <a:prstClr val="black"/>
                </a:solidFill>
              </a:rPr>
              <a:t>is the main difference between exports covered by the PHEATS scheme and those that aren’t.</a:t>
            </a:r>
          </a:p>
        </p:txBody>
      </p:sp>
    </p:spTree>
    <p:extLst>
      <p:ext uri="{BB962C8B-B14F-4D97-AF65-F5344CB8AC3E}">
        <p14:creationId xmlns:p14="http://schemas.microsoft.com/office/powerpoint/2010/main" val="261383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GB" altLang="en-US" dirty="0"/>
              <a:t>What is </a:t>
            </a:r>
            <a:r>
              <a:rPr lang="en-GB" altLang="en-US" dirty="0" smtClean="0"/>
              <a:t>PHEATS?</a:t>
            </a:r>
            <a:endParaRPr lang="en-GB" altLang="en-US" dirty="0"/>
          </a:p>
        </p:txBody>
      </p:sp>
      <p:sp>
        <p:nvSpPr>
          <p:cNvPr id="73731" name="Content Placeholder 2"/>
          <p:cNvSpPr>
            <a:spLocks noGrp="1"/>
          </p:cNvSpPr>
          <p:nvPr>
            <p:ph idx="1"/>
          </p:nvPr>
        </p:nvSpPr>
        <p:spPr>
          <a:xfrm>
            <a:off x="760585" y="1253332"/>
            <a:ext cx="11102231" cy="4640262"/>
          </a:xfrm>
        </p:spPr>
        <p:txBody>
          <a:bodyPr/>
          <a:lstStyle/>
          <a:p>
            <a:r>
              <a:rPr lang="en-GB" altLang="en-US" dirty="0"/>
              <a:t>PHEATS (</a:t>
            </a:r>
            <a:r>
              <a:rPr lang="en-GB" altLang="en-US" b="1" dirty="0"/>
              <a:t>P</a:t>
            </a:r>
            <a:r>
              <a:rPr lang="en-GB" altLang="en-US" dirty="0"/>
              <a:t>lant </a:t>
            </a:r>
            <a:r>
              <a:rPr lang="en-GB" altLang="en-US" b="1" dirty="0"/>
              <a:t>H</a:t>
            </a:r>
            <a:r>
              <a:rPr lang="en-GB" altLang="en-US" dirty="0"/>
              <a:t>ealth </a:t>
            </a:r>
            <a:r>
              <a:rPr lang="en-GB" altLang="en-US" b="1" dirty="0"/>
              <a:t>E</a:t>
            </a:r>
            <a:r>
              <a:rPr lang="en-GB" altLang="en-US" dirty="0"/>
              <a:t>xports </a:t>
            </a:r>
            <a:r>
              <a:rPr lang="en-GB" altLang="en-US" b="1" dirty="0" smtClean="0"/>
              <a:t>A</a:t>
            </a:r>
            <a:r>
              <a:rPr lang="en-GB" altLang="en-US" dirty="0" smtClean="0"/>
              <a:t>udited </a:t>
            </a:r>
            <a:r>
              <a:rPr lang="en-GB" altLang="en-US" b="1" dirty="0"/>
              <a:t>T</a:t>
            </a:r>
            <a:r>
              <a:rPr lang="en-GB" altLang="en-US" dirty="0"/>
              <a:t>rader </a:t>
            </a:r>
            <a:r>
              <a:rPr lang="en-GB" altLang="en-US" b="1" dirty="0"/>
              <a:t>S</a:t>
            </a:r>
            <a:r>
              <a:rPr lang="en-GB" altLang="en-US" dirty="0"/>
              <a:t>cheme) is designed to facilitate the exports of high frequency produce and cut flower consignments.</a:t>
            </a:r>
          </a:p>
          <a:p>
            <a:r>
              <a:rPr lang="en-GB" altLang="en-US" dirty="0"/>
              <a:t>It works by delegating the function of the phytosanitary export inspection to a designated </a:t>
            </a:r>
            <a:r>
              <a:rPr lang="en-GB" altLang="en-US" dirty="0" smtClean="0"/>
              <a:t>authorised </a:t>
            </a:r>
            <a:r>
              <a:rPr lang="en-GB" altLang="en-US" dirty="0"/>
              <a:t>person who has undergone sufficient training to ensure that exported consignments remain free from any quarantine pest and diseases.</a:t>
            </a:r>
          </a:p>
          <a:p>
            <a:r>
              <a:rPr lang="en-GB" altLang="en-US" dirty="0"/>
              <a:t>For eligible businesses there are several steps involved for a business to be a part of the scheme </a:t>
            </a:r>
            <a:r>
              <a:rPr lang="en-GB" altLang="en-US" dirty="0" smtClean="0"/>
              <a:t>and appoint a </a:t>
            </a:r>
            <a:r>
              <a:rPr lang="en-GB" altLang="en-US" dirty="0"/>
              <a:t>P</a:t>
            </a:r>
            <a:r>
              <a:rPr lang="en-GB" altLang="en-US" dirty="0" smtClean="0"/>
              <a:t>erson Responsible (PR) as well as an authorised person(s) </a:t>
            </a:r>
            <a:r>
              <a:rPr lang="en-GB" altLang="en-US" dirty="0"/>
              <a:t>to be a part of the scheme to conduct the inspections.</a:t>
            </a:r>
          </a:p>
          <a:p>
            <a:r>
              <a:rPr lang="en-GB" altLang="en-US" dirty="0" smtClean="0"/>
              <a:t>Benefits include reduced inspections fees and a simplified process for the phytosanitary inspection which will save time for businesses who require a quick turnaround of the Phytosanitary Certificate.</a:t>
            </a:r>
            <a:endParaRPr lang="en-GB" altLang="en-US" dirty="0"/>
          </a:p>
        </p:txBody>
      </p:sp>
      <p:sp>
        <p:nvSpPr>
          <p:cNvPr id="737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51ADFB30-F424-41C5-A6D9-A71221F9464D}" type="slidenum">
              <a:rPr lang="en-GB" altLang="en-US" sz="1000">
                <a:solidFill>
                  <a:srgbClr val="00B050"/>
                </a:solidFill>
              </a:rPr>
              <a:pPr>
                <a:lnSpc>
                  <a:spcPct val="100000"/>
                </a:lnSpc>
                <a:spcBef>
                  <a:spcPct val="0"/>
                </a:spcBef>
                <a:buFontTx/>
                <a:buNone/>
              </a:pPr>
              <a:t>6</a:t>
            </a:fld>
            <a:endParaRPr lang="en-GB" altLang="en-US" sz="1000">
              <a:solidFill>
                <a:srgbClr val="00B050"/>
              </a:solidFill>
            </a:endParaRPr>
          </a:p>
        </p:txBody>
      </p:sp>
      <p:graphicFrame>
        <p:nvGraphicFramePr>
          <p:cNvPr id="2" name="Diagram 1"/>
          <p:cNvGraphicFramePr/>
          <p:nvPr>
            <p:extLst>
              <p:ext uri="{D42A27DB-BD31-4B8C-83A1-F6EECF244321}">
                <p14:modId xmlns:p14="http://schemas.microsoft.com/office/powerpoint/2010/main" val="3837970695"/>
              </p:ext>
            </p:extLst>
          </p:nvPr>
        </p:nvGraphicFramePr>
        <p:xfrm>
          <a:off x="2661712" y="32763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310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GB" altLang="en-US"/>
              <a:t>Eligibility</a:t>
            </a:r>
          </a:p>
        </p:txBody>
      </p:sp>
      <p:sp>
        <p:nvSpPr>
          <p:cNvPr id="23555" name="Content Placeholder 2"/>
          <p:cNvSpPr>
            <a:spLocks noGrp="1"/>
          </p:cNvSpPr>
          <p:nvPr>
            <p:ph idx="1"/>
          </p:nvPr>
        </p:nvSpPr>
        <p:spPr>
          <a:xfrm>
            <a:off x="586318" y="1125539"/>
            <a:ext cx="11150599" cy="5056187"/>
          </a:xfrm>
        </p:spPr>
        <p:txBody>
          <a:bodyPr/>
          <a:lstStyle/>
          <a:p>
            <a:pPr>
              <a:defRPr/>
            </a:pPr>
            <a:r>
              <a:rPr lang="en-GB" altLang="en-US" dirty="0"/>
              <a:t>To be eligible to join PHEATS, an exporting business: </a:t>
            </a:r>
            <a:endParaRPr lang="en-GB" altLang="en-US" sz="2800" dirty="0"/>
          </a:p>
          <a:p>
            <a:pPr lvl="1">
              <a:defRPr/>
            </a:pPr>
            <a:r>
              <a:rPr lang="en-GB" altLang="en-US" dirty="0"/>
              <a:t>Export fresh produce and / or cut flowers (the scheme does not apply to produce or cut flowers that are prohibited entry to the importing country)</a:t>
            </a:r>
          </a:p>
          <a:p>
            <a:pPr lvl="1">
              <a:defRPr/>
            </a:pPr>
            <a:r>
              <a:rPr lang="en-GB" altLang="en-US" dirty="0"/>
              <a:t>Apply for export services online</a:t>
            </a:r>
          </a:p>
          <a:p>
            <a:pPr lvl="1">
              <a:defRPr/>
            </a:pPr>
            <a:r>
              <a:rPr lang="en-GB" altLang="en-US" dirty="0" smtClean="0"/>
              <a:t>Identify a </a:t>
            </a:r>
            <a:r>
              <a:rPr lang="en-GB" altLang="en-US" dirty="0"/>
              <a:t>“Person(s) Responsible” for overall management of the scheme, as well as </a:t>
            </a:r>
            <a:r>
              <a:rPr lang="en-GB" altLang="en-US" dirty="0" smtClean="0"/>
              <a:t>authorised persons </a:t>
            </a:r>
            <a:r>
              <a:rPr lang="en-GB" altLang="en-US" dirty="0"/>
              <a:t>who will conduct the official export inspections. There must be a sufficient number of </a:t>
            </a:r>
            <a:r>
              <a:rPr lang="en-GB" altLang="en-US" dirty="0" smtClean="0"/>
              <a:t>authorised personnel </a:t>
            </a:r>
            <a:r>
              <a:rPr lang="en-GB" altLang="en-US" dirty="0"/>
              <a:t>to conduct the official export inspections required under PHEATS.</a:t>
            </a:r>
          </a:p>
          <a:p>
            <a:pPr lvl="1">
              <a:defRPr/>
            </a:pPr>
            <a:r>
              <a:rPr lang="en-GB" altLang="en-US" dirty="0"/>
              <a:t>Create and implement an approved “Biosecurity Control Management Plan” (BCMP) for PHEATS</a:t>
            </a:r>
          </a:p>
          <a:p>
            <a:pPr>
              <a:defRPr/>
            </a:pPr>
            <a:r>
              <a:rPr lang="en-GB" altLang="en-US" dirty="0" smtClean="0"/>
              <a:t>Exports </a:t>
            </a:r>
            <a:r>
              <a:rPr lang="en-GB" altLang="en-US" dirty="0"/>
              <a:t>of other regulated commodities, such as plants for planting and machinery will require the usual official inspection by APHA or other delivery bodies.</a:t>
            </a:r>
          </a:p>
          <a:p>
            <a:pPr>
              <a:defRPr/>
            </a:pPr>
            <a:r>
              <a:rPr lang="en-GB" altLang="en-US" dirty="0"/>
              <a:t>If you are not eligible for the scheme then exports can still be undertaken via the usual exports scheme </a:t>
            </a:r>
            <a:r>
              <a:rPr lang="en-GB" altLang="en-US" dirty="0" smtClean="0"/>
              <a:t>in that the competent authority will undertake the inspections.</a:t>
            </a:r>
          </a:p>
          <a:p>
            <a:pPr>
              <a:defRPr/>
            </a:pPr>
            <a:r>
              <a:rPr lang="en-GB" altLang="en-US" dirty="0" smtClean="0"/>
              <a:t>All authorised persons </a:t>
            </a:r>
            <a:r>
              <a:rPr lang="en-GB" altLang="en-US" dirty="0"/>
              <a:t>who conduct export inspections must pass all the training modules provided</a:t>
            </a:r>
          </a:p>
          <a:p>
            <a:pPr marL="0" indent="0">
              <a:buNone/>
              <a:defRPr/>
            </a:pPr>
            <a:endParaRPr lang="en-GB" altLang="en-US" dirty="0"/>
          </a:p>
        </p:txBody>
      </p:sp>
      <p:sp>
        <p:nvSpPr>
          <p:cNvPr id="747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5CAB74E1-F8CE-40BF-91DB-78E3D24CBBA5}" type="slidenum">
              <a:rPr lang="en-GB" altLang="en-US" sz="1000">
                <a:solidFill>
                  <a:srgbClr val="00B050"/>
                </a:solidFill>
              </a:rPr>
              <a:pPr>
                <a:lnSpc>
                  <a:spcPct val="100000"/>
                </a:lnSpc>
                <a:spcBef>
                  <a:spcPct val="0"/>
                </a:spcBef>
                <a:buFontTx/>
                <a:buNone/>
              </a:pPr>
              <a:t>7</a:t>
            </a:fld>
            <a:endParaRPr lang="en-GB" altLang="en-US" sz="1000">
              <a:solidFill>
                <a:srgbClr val="00B050"/>
              </a:solidFill>
            </a:endParaRPr>
          </a:p>
        </p:txBody>
      </p:sp>
    </p:spTree>
    <p:extLst>
      <p:ext uri="{BB962C8B-B14F-4D97-AF65-F5344CB8AC3E}">
        <p14:creationId xmlns:p14="http://schemas.microsoft.com/office/powerpoint/2010/main" val="586496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GB" altLang="en-US"/>
              <a:t>Registration &amp; Applications</a:t>
            </a:r>
          </a:p>
        </p:txBody>
      </p:sp>
      <p:sp>
        <p:nvSpPr>
          <p:cNvPr id="75779" name="Content Placeholder 2"/>
          <p:cNvSpPr>
            <a:spLocks noGrp="1"/>
          </p:cNvSpPr>
          <p:nvPr>
            <p:ph idx="1"/>
          </p:nvPr>
        </p:nvSpPr>
        <p:spPr>
          <a:xfrm>
            <a:off x="586318" y="1052514"/>
            <a:ext cx="11300881" cy="5184775"/>
          </a:xfrm>
        </p:spPr>
        <p:txBody>
          <a:bodyPr/>
          <a:lstStyle/>
          <a:p>
            <a:r>
              <a:rPr lang="en-GB" altLang="en-US" sz="1800" dirty="0"/>
              <a:t>Businesses will be required to submit a Biosecurity Control Management </a:t>
            </a:r>
            <a:r>
              <a:rPr lang="en-GB" altLang="en-US" sz="1800" dirty="0" smtClean="0"/>
              <a:t>Plan </a:t>
            </a:r>
            <a:r>
              <a:rPr lang="en-GB" altLang="en-US" sz="1800" dirty="0"/>
              <a:t>(BCMP).</a:t>
            </a:r>
          </a:p>
          <a:p>
            <a:r>
              <a:rPr lang="en-GB" altLang="en-US" sz="1800" dirty="0"/>
              <a:t>This includes:</a:t>
            </a:r>
          </a:p>
          <a:p>
            <a:pPr lvl="1"/>
            <a:r>
              <a:rPr lang="en-GB" altLang="en-US" sz="1600" dirty="0"/>
              <a:t>Applicant details</a:t>
            </a:r>
          </a:p>
          <a:p>
            <a:pPr lvl="1"/>
            <a:r>
              <a:rPr lang="en-GB" altLang="en-US" sz="1600" dirty="0"/>
              <a:t>Site details incl. site plan &amp; holding areas</a:t>
            </a:r>
          </a:p>
          <a:p>
            <a:pPr lvl="1"/>
            <a:r>
              <a:rPr lang="en-GB" altLang="en-US" sz="1600" dirty="0"/>
              <a:t>Commodities to be exported</a:t>
            </a:r>
          </a:p>
          <a:p>
            <a:pPr lvl="1"/>
            <a:r>
              <a:rPr lang="en-GB" altLang="en-US" sz="1600" dirty="0"/>
              <a:t>Person(s) </a:t>
            </a:r>
            <a:r>
              <a:rPr lang="en-GB" altLang="en-US" sz="1600" dirty="0" smtClean="0"/>
              <a:t>responsible</a:t>
            </a:r>
          </a:p>
          <a:p>
            <a:pPr lvl="1"/>
            <a:r>
              <a:rPr lang="en-GB" altLang="en-US" sz="1600" dirty="0" smtClean="0"/>
              <a:t>Authorised persons</a:t>
            </a:r>
            <a:endParaRPr lang="en-GB" altLang="en-US" sz="1600" dirty="0"/>
          </a:p>
          <a:p>
            <a:pPr lvl="1"/>
            <a:r>
              <a:rPr lang="en-GB" altLang="en-US" sz="1600" dirty="0"/>
              <a:t>Training records</a:t>
            </a:r>
          </a:p>
          <a:p>
            <a:pPr lvl="1"/>
            <a:r>
              <a:rPr lang="en-GB" altLang="en-US" sz="1600" dirty="0"/>
              <a:t>Inspection facilities</a:t>
            </a:r>
          </a:p>
          <a:p>
            <a:pPr lvl="1"/>
            <a:r>
              <a:rPr lang="en-GB" altLang="en-US" sz="1600" dirty="0"/>
              <a:t>Inspection </a:t>
            </a:r>
            <a:r>
              <a:rPr lang="en-GB" altLang="en-US" sz="1600" dirty="0" smtClean="0"/>
              <a:t>records</a:t>
            </a:r>
          </a:p>
          <a:p>
            <a:pPr marL="457200" lvl="1" indent="0">
              <a:buNone/>
            </a:pPr>
            <a:endParaRPr lang="en-GB" altLang="en-US" sz="1600" dirty="0"/>
          </a:p>
          <a:p>
            <a:r>
              <a:rPr lang="en-GB" altLang="en-US" sz="1800" dirty="0"/>
              <a:t>Separate applications for each site that wants to be included in the </a:t>
            </a:r>
            <a:r>
              <a:rPr lang="en-GB" altLang="en-US" sz="1800" dirty="0" smtClean="0"/>
              <a:t>scheme must be submitted, </a:t>
            </a:r>
            <a:r>
              <a:rPr lang="en-GB" altLang="en-US" sz="1800" dirty="0"/>
              <a:t>even if they are from the same business. This will include any direct suppliers who export on a business’ behalf.</a:t>
            </a:r>
          </a:p>
          <a:p>
            <a:r>
              <a:rPr lang="en-GB" altLang="en-US" sz="1800" dirty="0"/>
              <a:t>There will be an external guidance document that covers the registration process and explains the scheme </a:t>
            </a:r>
            <a:r>
              <a:rPr lang="en-GB" altLang="en-US" sz="1800" dirty="0" smtClean="0"/>
              <a:t>in </a:t>
            </a:r>
            <a:r>
              <a:rPr lang="en-GB" altLang="en-US" sz="1800" dirty="0"/>
              <a:t>more detail.</a:t>
            </a:r>
          </a:p>
          <a:p>
            <a:r>
              <a:rPr lang="en-GB" altLang="en-US" sz="1800" dirty="0"/>
              <a:t>Site audits will be undertaken to ensure businesses meet the requirements. These audits will both be announced and unannounced. </a:t>
            </a:r>
          </a:p>
        </p:txBody>
      </p:sp>
      <p:sp>
        <p:nvSpPr>
          <p:cNvPr id="757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1107E3C7-DF58-4F94-A995-25C3C5E94E8F}" type="slidenum">
              <a:rPr lang="en-GB" altLang="en-US" sz="1000">
                <a:solidFill>
                  <a:srgbClr val="00B050"/>
                </a:solidFill>
              </a:rPr>
              <a:pPr>
                <a:lnSpc>
                  <a:spcPct val="100000"/>
                </a:lnSpc>
                <a:spcBef>
                  <a:spcPct val="0"/>
                </a:spcBef>
                <a:buFontTx/>
                <a:buNone/>
              </a:pPr>
              <a:t>8</a:t>
            </a:fld>
            <a:endParaRPr lang="en-GB" altLang="en-US" sz="1000">
              <a:solidFill>
                <a:srgbClr val="00B050"/>
              </a:solidFill>
            </a:endParaRPr>
          </a:p>
        </p:txBody>
      </p:sp>
      <p:pic>
        <p:nvPicPr>
          <p:cNvPr id="7578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6728" y="1571372"/>
            <a:ext cx="1833562" cy="26146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02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GB" altLang="en-US"/>
              <a:t>Training</a:t>
            </a:r>
          </a:p>
        </p:txBody>
      </p:sp>
      <p:sp>
        <p:nvSpPr>
          <p:cNvPr id="76803" name="Content Placeholder 2"/>
          <p:cNvSpPr>
            <a:spLocks noGrp="1"/>
          </p:cNvSpPr>
          <p:nvPr>
            <p:ph idx="1"/>
          </p:nvPr>
        </p:nvSpPr>
        <p:spPr>
          <a:xfrm>
            <a:off x="699708" y="1138238"/>
            <a:ext cx="11037210" cy="5400675"/>
          </a:xfrm>
        </p:spPr>
        <p:txBody>
          <a:bodyPr/>
          <a:lstStyle/>
          <a:p>
            <a:r>
              <a:rPr lang="en-GB" altLang="en-US" dirty="0"/>
              <a:t>Training will be conducted online but with face to face </a:t>
            </a:r>
            <a:r>
              <a:rPr lang="en-GB" altLang="en-US" dirty="0" smtClean="0"/>
              <a:t>assessments as part of the authorisation visits</a:t>
            </a:r>
            <a:endParaRPr lang="en-GB" altLang="en-US" dirty="0"/>
          </a:p>
          <a:p>
            <a:r>
              <a:rPr lang="en-GB" altLang="en-US" dirty="0"/>
              <a:t>Every </a:t>
            </a:r>
            <a:r>
              <a:rPr lang="en-GB" altLang="en-US" dirty="0" smtClean="0"/>
              <a:t>authorised person and </a:t>
            </a:r>
            <a:r>
              <a:rPr lang="en-GB" altLang="en-US" dirty="0"/>
              <a:t>Person Responsible must complete the training before being authorised to conduct inspections that are part of the scheme.</a:t>
            </a:r>
          </a:p>
          <a:p>
            <a:r>
              <a:rPr lang="en-GB" altLang="en-US" dirty="0"/>
              <a:t>There are several modules to training including:</a:t>
            </a:r>
          </a:p>
          <a:p>
            <a:pPr lvl="1"/>
            <a:r>
              <a:rPr lang="en-GB" altLang="en-US" sz="1600" dirty="0"/>
              <a:t>Pest and disease symptom recognition </a:t>
            </a:r>
          </a:p>
          <a:p>
            <a:pPr lvl="1"/>
            <a:r>
              <a:rPr lang="en-GB" altLang="en-US" sz="1600" dirty="0"/>
              <a:t>Understanding of export requirements of the relevant importing country</a:t>
            </a:r>
          </a:p>
          <a:p>
            <a:pPr lvl="1"/>
            <a:r>
              <a:rPr lang="en-GB" altLang="en-US" sz="1600" dirty="0"/>
              <a:t>Inspection methodologies</a:t>
            </a:r>
          </a:p>
          <a:p>
            <a:pPr lvl="2"/>
            <a:r>
              <a:rPr lang="en-GB" altLang="en-US" sz="1400" dirty="0"/>
              <a:t>Units of inspections</a:t>
            </a:r>
          </a:p>
          <a:p>
            <a:pPr lvl="2"/>
            <a:r>
              <a:rPr lang="en-GB" altLang="en-US" sz="1400" dirty="0"/>
              <a:t>Tolerances for soils, seeds and weeds</a:t>
            </a:r>
          </a:p>
          <a:p>
            <a:pPr lvl="2"/>
            <a:r>
              <a:rPr lang="en-GB" altLang="en-US" sz="1400" dirty="0"/>
              <a:t>Inspection area</a:t>
            </a:r>
          </a:p>
          <a:p>
            <a:pPr lvl="2"/>
            <a:r>
              <a:rPr lang="en-GB" altLang="en-US" sz="1400" dirty="0"/>
              <a:t>When to inspect</a:t>
            </a:r>
          </a:p>
          <a:p>
            <a:pPr lvl="2"/>
            <a:r>
              <a:rPr lang="en-GB" altLang="en-US" sz="1400" dirty="0"/>
              <a:t>PC validity</a:t>
            </a:r>
          </a:p>
          <a:p>
            <a:pPr lvl="2"/>
            <a:r>
              <a:rPr lang="en-GB" altLang="en-US" sz="1400" dirty="0"/>
              <a:t>Record keeping</a:t>
            </a:r>
          </a:p>
          <a:p>
            <a:pPr lvl="2"/>
            <a:r>
              <a:rPr lang="en-GB" altLang="en-US" sz="1400" dirty="0"/>
              <a:t>Finding a pest</a:t>
            </a:r>
          </a:p>
          <a:p>
            <a:pPr lvl="2"/>
            <a:r>
              <a:rPr lang="en-GB" altLang="en-US" sz="1400" dirty="0"/>
              <a:t>Consignment rejections</a:t>
            </a:r>
          </a:p>
          <a:p>
            <a:pPr lvl="1"/>
            <a:r>
              <a:rPr lang="en-GB" altLang="en-US" dirty="0"/>
              <a:t>Additional resources available</a:t>
            </a:r>
          </a:p>
        </p:txBody>
      </p:sp>
      <p:sp>
        <p:nvSpPr>
          <p:cNvPr id="7680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9BAE9DAE-9AEA-43DA-BFC1-8F9BF3216E3D}" type="slidenum">
              <a:rPr lang="en-GB" altLang="en-US" sz="1000">
                <a:solidFill>
                  <a:srgbClr val="00B050"/>
                </a:solidFill>
              </a:rPr>
              <a:pPr>
                <a:lnSpc>
                  <a:spcPct val="100000"/>
                </a:lnSpc>
                <a:spcBef>
                  <a:spcPct val="0"/>
                </a:spcBef>
                <a:buFontTx/>
                <a:buNone/>
              </a:pPr>
              <a:t>9</a:t>
            </a:fld>
            <a:endParaRPr lang="en-GB" altLang="en-US" sz="1000">
              <a:solidFill>
                <a:srgbClr val="00B050"/>
              </a:solidFill>
            </a:endParaRPr>
          </a:p>
        </p:txBody>
      </p:sp>
    </p:spTree>
    <p:extLst>
      <p:ext uri="{BB962C8B-B14F-4D97-AF65-F5344CB8AC3E}">
        <p14:creationId xmlns:p14="http://schemas.microsoft.com/office/powerpoint/2010/main" val="3271085734"/>
      </p:ext>
    </p:extLst>
  </p:cSld>
  <p:clrMapOvr>
    <a:masterClrMapping/>
  </p:clrMapOvr>
</p:sld>
</file>

<file path=ppt/theme/theme1.xml><?xml version="1.0" encoding="utf-8"?>
<a:theme xmlns:a="http://schemas.openxmlformats.org/drawingml/2006/main" name="Defra">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d1117845-93f6-4da3-abaa-fcb4fa669c78" ContentTypeId="0x010100A5BF1C78D9F64B679A5EBDE1C6598EBC01" PreviousValue="false"/>
</file>

<file path=customXml/item3.xml><?xml version="1.0" encoding="utf-8"?>
<ct:contentTypeSchema xmlns:ct="http://schemas.microsoft.com/office/2006/metadata/contentType" xmlns:ma="http://schemas.microsoft.com/office/2006/metadata/properties/metaAttributes" ct:_="" ma:_="" ma:contentTypeName="Defra document" ma:contentTypeID="0x010100A5BF1C78D9F64B679A5EBDE1C6598EBC01008CF7C149F9C47D4A9061557054DE881E" ma:contentTypeVersion="68" ma:contentTypeDescription="new Document or upload" ma:contentTypeScope="" ma:versionID="804ceb51aecd95627576428459db5a6f">
  <xsd:schema xmlns:xsd="http://www.w3.org/2001/XMLSchema" xmlns:xs="http://www.w3.org/2001/XMLSchema" xmlns:p="http://schemas.microsoft.com/office/2006/metadata/properties" xmlns:ns2="6dfd283e-d7c6-4db4-b263-522c893cd078" xmlns:ns3="662745e8-e224-48e8-a2e3-254862b8c2f5" targetNamespace="http://schemas.microsoft.com/office/2006/metadata/properties" ma:root="true" ma:fieldsID="7b36c6fb4d997c08f007fbbeed6d4163" ns2:_="" ns3:_="">
    <xsd:import namespace="6dfd283e-d7c6-4db4-b263-522c893cd078"/>
    <xsd:import namespace="662745e8-e224-48e8-a2e3-254862b8c2f5"/>
    <xsd:element name="properties">
      <xsd:complexType>
        <xsd:sequence>
          <xsd:element name="documentManagement">
            <xsd:complexType>
              <xsd:all>
                <xsd:element ref="ns2:dlc_EmailSubject" minOccurs="0"/>
                <xsd:element ref="ns2:dlc_EmailTo" minOccurs="0"/>
                <xsd:element ref="ns2:dlc_EmailFrom" minOccurs="0"/>
                <xsd:element ref="ns2:dlc_EmailCC" minOccurs="0"/>
                <xsd:element ref="ns2:dlc_EmailSentUTC" minOccurs="0"/>
                <xsd:element ref="ns2:dlc_EmailReceivedUTC" minOccurs="0"/>
                <xsd:element ref="ns3:HOMigrated" minOccurs="0"/>
                <xsd:element ref="ns3:Team" minOccurs="0"/>
                <xsd:element ref="ns3:Topic" minOccurs="0"/>
                <xsd:element ref="ns3:ddeb1fd0a9ad4436a96525d34737dc44" minOccurs="0"/>
                <xsd:element ref="ns3:k85d23755b3a46b5a51451cf336b2e9b" minOccurs="0"/>
                <xsd:element ref="ns3:fe59e9859d6a491389c5b03567f5dda5" minOccurs="0"/>
                <xsd:element ref="ns3:n7493b4506bf40e28c373b1e51a33445" minOccurs="0"/>
                <xsd:element ref="ns3:TaxCatchAllLabel" minOccurs="0"/>
                <xsd:element ref="ns3:cf401361b24e474cb011be6eb76c0e76" minOccurs="0"/>
                <xsd:element ref="ns2:bcb1675984d34ae3a1ed6b6e433c98de" minOccurs="0"/>
                <xsd:element ref="ns3:lae2bfa7b6474897ab4a53f76ea236c7" minOccurs="0"/>
                <xsd:element ref="ns2:peb8f3fab875401ca34a9f28cac46400"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d283e-d7c6-4db4-b263-522c893cd078" elementFormDefault="qualified">
    <xsd:import namespace="http://schemas.microsoft.com/office/2006/documentManagement/types"/>
    <xsd:import namespace="http://schemas.microsoft.com/office/infopath/2007/PartnerControls"/>
    <xsd:element name="dlc_EmailSubject" ma:index="4" nillable="true" ma:displayName="Subject" ma:internalName="dlc_EmailSubject" ma:readOnly="false">
      <xsd:simpleType>
        <xsd:restriction base="dms:Note"/>
      </xsd:simpleType>
    </xsd:element>
    <xsd:element name="dlc_EmailTo" ma:index="5" nillable="true" ma:displayName="To" ma:internalName="dlc_EmailTo" ma:readOnly="false">
      <xsd:simpleType>
        <xsd:restriction base="dms:Note"/>
      </xsd:simpleType>
    </xsd:element>
    <xsd:element name="dlc_EmailFrom" ma:index="6" nillable="true" ma:displayName="From" ma:internalName="dlc_EmailFrom" ma:readOnly="false">
      <xsd:simpleType>
        <xsd:restriction base="dms:Text">
          <xsd:maxLength value="255"/>
        </xsd:restriction>
      </xsd:simpleType>
    </xsd:element>
    <xsd:element name="dlc_EmailCC" ma:index="7" nillable="true" ma:displayName="CC" ma:internalName="dlc_EmailCC" ma:readOnly="false">
      <xsd:simpleType>
        <xsd:restriction base="dms:Note">
          <xsd:maxLength value="255"/>
        </xsd:restriction>
      </xsd:simpleType>
    </xsd:element>
    <xsd:element name="dlc_EmailSentUTC" ma:index="8" nillable="true" ma:displayName="Date Sent" ma:format="DateTime" ma:internalName="dlc_EmailSentUTC" ma:readOnly="false">
      <xsd:simpleType>
        <xsd:restriction base="dms:DateTime"/>
      </xsd:simpleType>
    </xsd:element>
    <xsd:element name="dlc_EmailReceivedUTC" ma:index="9" nillable="true" ma:displayName="Date Received" ma:format="DateTime" ma:internalName="dlc_EmailReceivedUTC" ma:readOnly="false">
      <xsd:simpleType>
        <xsd:restriction base="dms:DateTime"/>
      </xsd:simpleType>
    </xsd:element>
    <xsd:element name="bcb1675984d34ae3a1ed6b6e433c98de" ma:index="31" nillable="true" ma:taxonomy="true" ma:internalName="bcb1675984d34ae3a1ed6b6e433c98de" ma:taxonomyFieldName="Directorate" ma:displayName="Directorate" ma:readOnly="false" ma:fieldId="{bcb16759-84d3-4ae3-a1ed-6b6e433c98de}" ma:sspId="d1117845-93f6-4da3-abaa-fcb4fa669c78" ma:termSetId="a3042207-bc74-4e42-93b3-dbb4e6115b83" ma:anchorId="00000000-0000-0000-0000-000000000000" ma:open="false" ma:isKeyword="false">
      <xsd:complexType>
        <xsd:sequence>
          <xsd:element ref="pc:Terms" minOccurs="0" maxOccurs="1"/>
        </xsd:sequence>
      </xsd:complexType>
    </xsd:element>
    <xsd:element name="peb8f3fab875401ca34a9f28cac46400" ma:index="33" nillable="true" ma:taxonomy="true" ma:internalName="peb8f3fab875401ca34a9f28cac46400" ma:taxonomyFieldName="SecurityClassification" ma:displayName="SecurityClassification" ma:readOnly="false" ma:fieldId="{9eb8f3fa-b875-401c-a34a-9f28cac46400}" ma:sspId="d1117845-93f6-4da3-abaa-fcb4fa669c78" ma:termSetId="cb8bbbf2-2a11-43af-a18e-40ed7c8e4b1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HOMigrated" ma:index="15" nillable="true" ma:displayName="Migrated" ma:default="0" ma:internalName="HOMigrated">
      <xsd:simpleType>
        <xsd:restriction base="dms:Boolean"/>
      </xsd:simpleType>
    </xsd:element>
    <xsd:element name="Team" ma:index="17" nillable="true" ma:displayName="Team" ma:default="Intl and EU PH" ma:internalName="Team">
      <xsd:simpleType>
        <xsd:restriction base="dms:Text"/>
      </xsd:simpleType>
    </xsd:element>
    <xsd:element name="Topic" ma:index="18" nillable="true" ma:displayName="Topic" ma:default="EU" ma:internalName="Topic">
      <xsd:simpleType>
        <xsd:restriction base="dms:Text"/>
      </xsd:simpleType>
    </xsd:element>
    <xsd:element name="ddeb1fd0a9ad4436a96525d34737dc44" ma:index="21" nillable="true" ma:taxonomy="true" ma:internalName="ddeb1fd0a9ad4436a96525d34737dc44" ma:taxonomyFieldName="Distribution" ma:displayName="Distribution" ma:readOnly="false" ma:default="9;#Internal Defra Group|0867f7b3-e76e-40ca-bb1f-5ba341a49230" ma:fieldId="{ddeb1fd0-a9ad-4436-a965-25d34737dc44}" ma:sspId="d1117845-93f6-4da3-abaa-fcb4fa669c78" ma:termSetId="9c8b5dbf-8bad-46e4-8055-6e01c16178d6" ma:anchorId="00000000-0000-0000-0000-000000000000" ma:open="false" ma:isKeyword="false">
      <xsd:complexType>
        <xsd:sequence>
          <xsd:element ref="pc:Terms" minOccurs="0" maxOccurs="1"/>
        </xsd:sequence>
      </xsd:complexType>
    </xsd:element>
    <xsd:element name="k85d23755b3a46b5a51451cf336b2e9b" ma:index="22" nillable="true" ma:taxonomy="true" ma:internalName="k85d23755b3a46b5a51451cf336b2e9b" ma:taxonomyFieldName="InformationType" ma:displayName="Information Type" ma:readOnly="false" ma:fieldId="{485d2375-5b3a-46b5-a514-51cf336b2e9b}" ma:sspId="d1117845-93f6-4da3-abaa-fcb4fa669c78" ma:termSetId="75cb3767-2327-4339-b999-281b3f58ac0a" ma:anchorId="00000000-0000-0000-0000-000000000000" ma:open="false" ma:isKeyword="false">
      <xsd:complexType>
        <xsd:sequence>
          <xsd:element ref="pc:Terms" minOccurs="0" maxOccurs="1"/>
        </xsd:sequence>
      </xsd:complexType>
    </xsd:element>
    <xsd:element name="fe59e9859d6a491389c5b03567f5dda5" ma:index="23" nillable="true" ma:taxonomy="true" ma:internalName="fe59e9859d6a491389c5b03567f5dda5" ma:taxonomyFieldName="OrganisationalUnit" ma:displayName="Organisational Unit" ma:readOnly="false" ma:default="8;#Core Defra|026223dd-2e56-4615-868d-7c5bfd566810" ma:fieldId="{fe59e985-9d6a-4913-89c5-b03567f5dda5}" ma:sspId="d1117845-93f6-4da3-abaa-fcb4fa669c78"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24" nillable="true" ma:taxonomy="true" ma:internalName="n7493b4506bf40e28c373b1e51a33445" ma:taxonomyFieldName="HOSiteType" ma:displayName="Site type" ma:readOnly="false" ma:default="10;#Team|ff0485df-0575-416f-802f-e999165821b7" ma:fieldId="{77493b45-06bf-40e2-8c37-3b1e51a33445}" ma:sspId="d1117845-93f6-4da3-abaa-fcb4fa669c78" ma:termSetId="4518b03a-1a05-49af-8bf2-e5548589f21b" ma:anchorId="00000000-0000-0000-0000-000000000000" ma:open="false" ma:isKeyword="false">
      <xsd:complexType>
        <xsd:sequence>
          <xsd:element ref="pc:Terms" minOccurs="0" maxOccurs="1"/>
        </xsd:sequence>
      </xsd:complexType>
    </xsd:element>
    <xsd:element name="TaxCatchAllLabel" ma:index="26" nillable="true" ma:displayName="Taxonomy Catch All Column1" ma:hidden="true" ma:list="{4eed7f50-5844-46e3-a441-577cfa6b7fa0}" ma:internalName="TaxCatchAllLabel" ma:readOnly="false" ma:showField="CatchAllDataLabel" ma:web="6dfd283e-d7c6-4db4-b263-522c893cd078">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28" ma:taxonomy="true" ma:internalName="cf401361b24e474cb011be6eb76c0e76" ma:taxonomyFieldName="HOCopyrightLevel" ma:displayName="Copyright level" ma:readOnly="false" ma:default="7;#Crown|69589897-2828-4761-976e-717fd8e631c9" ma:fieldId="{cf401361-b24e-474c-b011-be6eb76c0e76}" ma:sspId="d1117845-93f6-4da3-abaa-fcb4fa669c78" ma:termSetId="bdd694c6-7266-48f2-93d6-d15992cd203e" ma:anchorId="00000000-0000-0000-0000-000000000000" ma:open="false" ma:isKeyword="false">
      <xsd:complexType>
        <xsd:sequence>
          <xsd:element ref="pc:Terms" minOccurs="0" maxOccurs="1"/>
        </xsd:sequence>
      </xsd:complexType>
    </xsd:element>
    <xsd:element name="lae2bfa7b6474897ab4a53f76ea236c7" ma:index="32" ma:taxonomy="true" ma:internalName="lae2bfa7b6474897ab4a53f76ea236c7" ma:taxonomyFieldName="HOGovernmentSecurityClassification" ma:displayName="Government Security Classification" ma:readOnly="false" ma:default="6;#Official|14c80daa-741b-422c-9722-f71693c9ede4" ma:fieldId="{5ae2bfa7-b647-4897-ab4a-53f76ea236c7}" ma:sspId="d1117845-93f6-4da3-abaa-fcb4fa669c78" ma:termSetId="56209604-fc17-4ace-9b7b-f45f0f17d50b" ma:anchorId="00000000-0000-0000-0000-000000000000" ma:open="false" ma:isKeyword="false">
      <xsd:complexType>
        <xsd:sequence>
          <xsd:element ref="pc:Terms" minOccurs="0" maxOccurs="1"/>
        </xsd:sequence>
      </xsd:complexType>
    </xsd:element>
    <xsd:element name="TaxCatchAll" ma:index="34" nillable="true" ma:displayName="Taxonomy Catch All Column" ma:hidden="true" ma:list="{4eed7f50-5844-46e3-a441-577cfa6b7fa0}" ma:internalName="TaxCatchAll" ma:readOnly="false" ma:showField="CatchAllData" ma:web="6dfd283e-d7c6-4db4-b263-522c893cd0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lc_EmailReceivedUTC xmlns="6dfd283e-d7c6-4db4-b263-522c893cd078" xsi:nil="true"/>
    <dlc_EmailTo xmlns="6dfd283e-d7c6-4db4-b263-522c893cd078" xsi:nil="true"/>
    <cf401361b24e474cb011be6eb76c0e76 xmlns="662745e8-e224-48e8-a2e3-254862b8c2f5">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dlc_EmailSubject xmlns="6dfd283e-d7c6-4db4-b263-522c893cd078" xsi:nil="true"/>
    <dlc_EmailSentUTC xmlns="6dfd283e-d7c6-4db4-b263-522c893cd078" xsi:nil="true"/>
    <k85d23755b3a46b5a51451cf336b2e9b xmlns="662745e8-e224-48e8-a2e3-254862b8c2f5">
      <Terms xmlns="http://schemas.microsoft.com/office/infopath/2007/PartnerControls"/>
    </k85d23755b3a46b5a51451cf336b2e9b>
    <TaxCatchAllLabel xmlns="662745e8-e224-48e8-a2e3-254862b8c2f5"/>
    <bcb1675984d34ae3a1ed6b6e433c98de xmlns="6dfd283e-d7c6-4db4-b263-522c893cd078">
      <Terms xmlns="http://schemas.microsoft.com/office/infopath/2007/PartnerControls"/>
    </bcb1675984d34ae3a1ed6b6e433c98de>
    <Topic xmlns="662745e8-e224-48e8-a2e3-254862b8c2f5">EU</Topic>
    <HOMigrated xmlns="662745e8-e224-48e8-a2e3-254862b8c2f5">false</HOMigrated>
    <ddeb1fd0a9ad4436a96525d34737dc44 xmlns="662745e8-e224-48e8-a2e3-254862b8c2f5">
      <Terms xmlns="http://schemas.microsoft.com/office/infopath/2007/PartnerControls">
        <TermInfo xmlns="http://schemas.microsoft.com/office/infopath/2007/PartnerControls">
          <TermName xmlns="http://schemas.microsoft.com/office/infopath/2007/PartnerControls">Internal Defra Group</TermName>
          <TermId xmlns="http://schemas.microsoft.com/office/infopath/2007/PartnerControls">0867f7b3-e76e-40ca-bb1f-5ba341a49230</TermId>
        </TermInfo>
      </Terms>
    </ddeb1fd0a9ad4436a96525d34737dc44>
    <lae2bfa7b6474897ab4a53f76ea236c7 xmlns="662745e8-e224-48e8-a2e3-254862b8c2f5">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peb8f3fab875401ca34a9f28cac46400 xmlns="6dfd283e-d7c6-4db4-b263-522c893cd078">
      <Terms xmlns="http://schemas.microsoft.com/office/infopath/2007/PartnerControls"/>
    </peb8f3fab875401ca34a9f28cac46400>
    <TaxCatchAll xmlns="662745e8-e224-48e8-a2e3-254862b8c2f5">
      <Value>6</Value>
      <Value>10</Value>
      <Value>9</Value>
      <Value>8</Value>
      <Value>7</Value>
    </TaxCatchAll>
    <dlc_EmailCC xmlns="6dfd283e-d7c6-4db4-b263-522c893cd078" xsi:nil="true"/>
    <fe59e9859d6a491389c5b03567f5dda5 xmlns="662745e8-e224-48e8-a2e3-254862b8c2f5">
      <Terms xmlns="http://schemas.microsoft.com/office/infopath/2007/PartnerControls">
        <TermInfo xmlns="http://schemas.microsoft.com/office/infopath/2007/PartnerControls">
          <TermName xmlns="http://schemas.microsoft.com/office/infopath/2007/PartnerControls">Core Defra</TermName>
          <TermId xmlns="http://schemas.microsoft.com/office/infopath/2007/PartnerControls">026223dd-2e56-4615-868d-7c5bfd566810</TermId>
        </TermInfo>
      </Terms>
    </fe59e9859d6a491389c5b03567f5dda5>
    <dlc_EmailFrom xmlns="6dfd283e-d7c6-4db4-b263-522c893cd078" xsi:nil="true"/>
    <Team xmlns="662745e8-e224-48e8-a2e3-254862b8c2f5">Intl and EU PH</Team>
    <n7493b4506bf40e28c373b1e51a33445 xmlns="662745e8-e224-48e8-a2e3-254862b8c2f5">
      <Terms xmlns="http://schemas.microsoft.com/office/infopath/2007/PartnerControls">
        <TermInfo xmlns="http://schemas.microsoft.com/office/infopath/2007/PartnerControls">
          <TermName xmlns="http://schemas.microsoft.com/office/infopath/2007/PartnerControls">Team</TermName>
          <TermId xmlns="http://schemas.microsoft.com/office/infopath/2007/PartnerControls">ff0485df-0575-416f-802f-e999165821b7</TermId>
        </TermInfo>
      </Terms>
    </n7493b4506bf40e28c373b1e51a33445>
  </documentManagement>
</p:properties>
</file>

<file path=customXml/itemProps1.xml><?xml version="1.0" encoding="utf-8"?>
<ds:datastoreItem xmlns:ds="http://schemas.openxmlformats.org/officeDocument/2006/customXml" ds:itemID="{736536B5-96F9-4B36-97A7-34F88546B473}">
  <ds:schemaRefs>
    <ds:schemaRef ds:uri="http://schemas.microsoft.com/sharepoint/v3/contenttype/forms"/>
  </ds:schemaRefs>
</ds:datastoreItem>
</file>

<file path=customXml/itemProps2.xml><?xml version="1.0" encoding="utf-8"?>
<ds:datastoreItem xmlns:ds="http://schemas.openxmlformats.org/officeDocument/2006/customXml" ds:itemID="{1F60A5B9-28CB-420E-B353-C60069C316D6}">
  <ds:schemaRefs>
    <ds:schemaRef ds:uri="Microsoft.SharePoint.Taxonomy.ContentTypeSync"/>
  </ds:schemaRefs>
</ds:datastoreItem>
</file>

<file path=customXml/itemProps3.xml><?xml version="1.0" encoding="utf-8"?>
<ds:datastoreItem xmlns:ds="http://schemas.openxmlformats.org/officeDocument/2006/customXml" ds:itemID="{537AA9AE-1B97-4416-83D7-AF2C17028D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d283e-d7c6-4db4-b263-522c893cd078"/>
    <ds:schemaRef ds:uri="662745e8-e224-48e8-a2e3-254862b8c2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86490FA-2444-4D51-886D-36D3C8C1E2D1}">
  <ds:schemaRefs>
    <ds:schemaRef ds:uri="http://purl.org/dc/elements/1.1/"/>
    <ds:schemaRef ds:uri="http://schemas.microsoft.com/office/2006/documentManagement/types"/>
    <ds:schemaRef ds:uri="http://purl.org/dc/dcmitype/"/>
    <ds:schemaRef ds:uri="http://purl.org/dc/terms/"/>
    <ds:schemaRef ds:uri="6dfd283e-d7c6-4db4-b263-522c893cd078"/>
    <ds:schemaRef ds:uri="http://schemas.openxmlformats.org/package/2006/metadata/core-properties"/>
    <ds:schemaRef ds:uri="http://schemas.microsoft.com/office/infopath/2007/PartnerControls"/>
    <ds:schemaRef ds:uri="662745e8-e224-48e8-a2e3-254862b8c2f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TotalTime>
  <Words>1204</Words>
  <Application>Microsoft Office PowerPoint</Application>
  <PresentationFormat>Widescreen</PresentationFormat>
  <Paragraphs>141</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Defra</vt:lpstr>
      <vt:lpstr>Exports</vt:lpstr>
      <vt:lpstr>Content</vt:lpstr>
      <vt:lpstr> International plant health learning objectives</vt:lpstr>
      <vt:lpstr>Export Journeys – Non PHEATS</vt:lpstr>
      <vt:lpstr>Export Journeys – PHEATS</vt:lpstr>
      <vt:lpstr>What is PHEATS?</vt:lpstr>
      <vt:lpstr>Eligibility</vt:lpstr>
      <vt:lpstr>Registration &amp; Applications</vt:lpstr>
      <vt:lpstr>Training</vt:lpstr>
      <vt:lpstr>Audits</vt:lpstr>
      <vt:lpstr>PHEATS Cont…</vt:lpstr>
      <vt:lpstr>Export Journeys – PHEATS</vt:lpstr>
      <vt:lpstr>Export Journeys</vt:lpstr>
      <vt:lpstr>Knowledge Test</vt:lpstr>
      <vt:lpstr>Knowledge Test</vt:lpstr>
    </vt:vector>
  </TitlesOfParts>
  <Company>Defra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Pollock, Jason (Defra)</dc:creator>
  <cp:lastModifiedBy>Pollock, Jason (Defra)</cp:lastModifiedBy>
  <cp:revision>10</cp:revision>
  <dcterms:created xsi:type="dcterms:W3CDTF">2020-11-25T22:01:00Z</dcterms:created>
  <dcterms:modified xsi:type="dcterms:W3CDTF">2020-12-11T14:55:39Z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0x010100A5BF1C78D9F64B679A5EBDE1C6598EBC01008CF7C149F9C47D4A9061557054DE881E</vt:lpwstr>
  </property>
  <property fmtid="{D5CDD505-2E9C-101B-9397-08002B2CF9AE}" pid="3" name="InformationType">
    <vt:lpwstr/>
  </property>
  <property fmtid="{D5CDD505-2E9C-101B-9397-08002B2CF9AE}" pid="4" name="Distribution">
    <vt:lpwstr>9;#Internal Defra Group|0867f7b3-e76e-40ca-bb1f-5ba341a49230</vt:lpwstr>
  </property>
  <property fmtid="{D5CDD505-2E9C-101B-9397-08002B2CF9AE}" pid="5" name="Directorate">
    <vt:lpwstr/>
  </property>
  <property fmtid="{D5CDD505-2E9C-101B-9397-08002B2CF9AE}" pid="6" name="HOCopyrightLevel">
    <vt:lpwstr>7;#Crown|69589897-2828-4761-976e-717fd8e631c9</vt:lpwstr>
  </property>
  <property fmtid="{D5CDD505-2E9C-101B-9397-08002B2CF9AE}" pid="7" name="SecurityClassification">
    <vt:lpwstr/>
  </property>
  <property fmtid="{D5CDD505-2E9C-101B-9397-08002B2CF9AE}" pid="8" name="HOGovernmentSecurityClassification">
    <vt:lpwstr>6;#Official|14c80daa-741b-422c-9722-f71693c9ede4</vt:lpwstr>
  </property>
  <property fmtid="{D5CDD505-2E9C-101B-9397-08002B2CF9AE}" pid="9" name="HOSiteType">
    <vt:lpwstr>10;#Team|ff0485df-0575-416f-802f-e999165821b7</vt:lpwstr>
  </property>
  <property fmtid="{D5CDD505-2E9C-101B-9397-08002B2CF9AE}" pid="10" name="OrganisationalUnit">
    <vt:lpwstr>8;#Core Defra|026223dd-2e56-4615-868d-7c5bfd566810</vt:lpwstr>
  </property>
</Properties>
</file>