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D94F8-ACC8-441B-A81B-EF68223643C9}" type="datetimeFigureOut">
              <a:rPr lang="en-GB" smtClean="0"/>
              <a:t>12/12/2020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B2E96-FB77-415C-8857-A4A5067577D5}" type="slidenum">
              <a:rPr lang="en-GB" smtClean="0"/>
              <a:t>‹#›</a:t>
            </a:fld>
            <a:endParaRPr lang="en-GB" dirty="0"/>
          </a:p>
        </p:txBody>
      </p:sp>
    </p:spTree>
    <p:extLst>
      <p:ext uri="{BB962C8B-B14F-4D97-AF65-F5344CB8AC3E}">
        <p14:creationId xmlns:p14="http://schemas.microsoft.com/office/powerpoint/2010/main" val="224113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ea typeface="ヒラギノ角ゴ Pro W3" pitchFamily="48" charset="-128"/>
              </a:defRPr>
            </a:lvl1pPr>
            <a:lvl2pPr marL="685817" indent="-263776">
              <a:defRPr sz="2200">
                <a:solidFill>
                  <a:schemeClr val="tx1"/>
                </a:solidFill>
                <a:latin typeface="Arial" charset="0"/>
                <a:ea typeface="ヒラギノ角ゴ Pro W3" pitchFamily="48" charset="-128"/>
              </a:defRPr>
            </a:lvl2pPr>
            <a:lvl3pPr marL="1055103" indent="-211021">
              <a:defRPr sz="2200">
                <a:solidFill>
                  <a:schemeClr val="tx1"/>
                </a:solidFill>
                <a:latin typeface="Arial" charset="0"/>
                <a:ea typeface="ヒラギノ角ゴ Pro W3" pitchFamily="48" charset="-128"/>
              </a:defRPr>
            </a:lvl3pPr>
            <a:lvl4pPr marL="1477145" indent="-211021">
              <a:defRPr sz="2200">
                <a:solidFill>
                  <a:schemeClr val="tx1"/>
                </a:solidFill>
                <a:latin typeface="Arial" charset="0"/>
                <a:ea typeface="ヒラギノ角ゴ Pro W3" pitchFamily="48" charset="-128"/>
              </a:defRPr>
            </a:lvl4pPr>
            <a:lvl5pPr marL="1899186" indent="-211021">
              <a:defRPr sz="2200">
                <a:solidFill>
                  <a:schemeClr val="tx1"/>
                </a:solidFill>
                <a:latin typeface="Arial" charset="0"/>
                <a:ea typeface="ヒラギノ角ゴ Pro W3" pitchFamily="48" charset="-128"/>
              </a:defRPr>
            </a:lvl5pPr>
            <a:lvl6pPr marL="2321227" indent="-211021" eaLnBrk="0" fontAlgn="base" hangingPunct="0">
              <a:spcBef>
                <a:spcPct val="0"/>
              </a:spcBef>
              <a:spcAft>
                <a:spcPct val="0"/>
              </a:spcAft>
              <a:defRPr sz="2200">
                <a:solidFill>
                  <a:schemeClr val="tx1"/>
                </a:solidFill>
                <a:latin typeface="Arial" charset="0"/>
                <a:ea typeface="ヒラギノ角ゴ Pro W3" pitchFamily="48" charset="-128"/>
              </a:defRPr>
            </a:lvl6pPr>
            <a:lvl7pPr marL="2743269" indent="-211021" eaLnBrk="0" fontAlgn="base" hangingPunct="0">
              <a:spcBef>
                <a:spcPct val="0"/>
              </a:spcBef>
              <a:spcAft>
                <a:spcPct val="0"/>
              </a:spcAft>
              <a:defRPr sz="2200">
                <a:solidFill>
                  <a:schemeClr val="tx1"/>
                </a:solidFill>
                <a:latin typeface="Arial" charset="0"/>
                <a:ea typeface="ヒラギノ角ゴ Pro W3" pitchFamily="48" charset="-128"/>
              </a:defRPr>
            </a:lvl7pPr>
            <a:lvl8pPr marL="3165310" indent="-211021" eaLnBrk="0" fontAlgn="base" hangingPunct="0">
              <a:spcBef>
                <a:spcPct val="0"/>
              </a:spcBef>
              <a:spcAft>
                <a:spcPct val="0"/>
              </a:spcAft>
              <a:defRPr sz="2200">
                <a:solidFill>
                  <a:schemeClr val="tx1"/>
                </a:solidFill>
                <a:latin typeface="Arial" charset="0"/>
                <a:ea typeface="ヒラギノ角ゴ Pro W3" pitchFamily="48" charset="-128"/>
              </a:defRPr>
            </a:lvl8pPr>
            <a:lvl9pPr marL="3587351" indent="-211021" eaLnBrk="0" fontAlgn="base" hangingPunct="0">
              <a:spcBef>
                <a:spcPct val="0"/>
              </a:spcBef>
              <a:spcAft>
                <a:spcPct val="0"/>
              </a:spcAft>
              <a:defRPr sz="2200">
                <a:solidFill>
                  <a:schemeClr val="tx1"/>
                </a:solidFill>
                <a:latin typeface="Arial" charset="0"/>
                <a:ea typeface="ヒラギノ角ゴ Pro W3" pitchFamily="48" charset="-128"/>
              </a:defRPr>
            </a:lvl9pPr>
          </a:lstStyle>
          <a:p>
            <a:pPr eaLnBrk="0" fontAlgn="base" hangingPunct="0">
              <a:spcBef>
                <a:spcPct val="0"/>
              </a:spcBef>
              <a:spcAft>
                <a:spcPct val="0"/>
              </a:spcAft>
              <a:defRPr/>
            </a:pPr>
            <a:fld id="{4B7F6A37-7327-4528-813F-0EF8DDBB3DE4}" type="slidenum">
              <a:rPr lang="en-GB" altLang="en-US" sz="1100">
                <a:solidFill>
                  <a:srgbClr val="000000"/>
                </a:solidFill>
              </a:rPr>
              <a:pPr eaLnBrk="0" fontAlgn="base" hangingPunct="0">
                <a:spcBef>
                  <a:spcPct val="0"/>
                </a:spcBef>
                <a:spcAft>
                  <a:spcPct val="0"/>
                </a:spcAft>
                <a:defRPr/>
              </a:pPr>
              <a:t>9</a:t>
            </a:fld>
            <a:endParaRPr lang="en-GB" altLang="en-US" sz="1100" dirty="0">
              <a:solidFill>
                <a:srgbClr val="000000"/>
              </a:solidFill>
            </a:endParaRPr>
          </a:p>
        </p:txBody>
      </p:sp>
      <p:sp>
        <p:nvSpPr>
          <p:cNvPr id="47107" name="Rectangle 2"/>
          <p:cNvSpPr>
            <a:spLocks noGrp="1" noRot="1" noChangeAspect="1" noChangeArrowheads="1" noTextEdit="1"/>
          </p:cNvSpPr>
          <p:nvPr>
            <p:ph type="sldImg"/>
          </p:nvPr>
        </p:nvSpPr>
        <p:spPr>
          <a:xfrm>
            <a:off x="103188" y="750888"/>
            <a:ext cx="6592887" cy="3709987"/>
          </a:xfrm>
          <a:ln w="12700" cap="flat">
            <a:solidFill>
              <a:schemeClr val="tx1"/>
            </a:solidFill>
          </a:ln>
        </p:spPr>
      </p:sp>
      <p:sp>
        <p:nvSpPr>
          <p:cNvPr id="47108" name="Rectangle 3"/>
          <p:cNvSpPr>
            <a:spLocks noGrp="1" noChangeArrowheads="1"/>
          </p:cNvSpPr>
          <p:nvPr>
            <p:ph type="body" idx="1"/>
          </p:nvPr>
        </p:nvSpPr>
        <p:spPr>
          <a:xfrm>
            <a:off x="905952" y="5034916"/>
            <a:ext cx="4982732" cy="3918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45" tIns="42523" rIns="85045" bIns="42523"/>
          <a:lstStyle/>
          <a:p>
            <a:pPr eaLnBrk="1" hangingPunct="1"/>
            <a:endParaRPr lang="en-US" altLang="en-US" dirty="0"/>
          </a:p>
        </p:txBody>
      </p:sp>
    </p:spTree>
    <p:extLst>
      <p:ext uri="{BB962C8B-B14F-4D97-AF65-F5344CB8AC3E}">
        <p14:creationId xmlns:p14="http://schemas.microsoft.com/office/powerpoint/2010/main" val="347950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155796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144424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217943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b-section Template 3 ">
    <p:bg>
      <p:bgPr>
        <a:solidFill>
          <a:srgbClr val="4A772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2396E60-EB66-DA41-9239-212B624156D9}"/>
              </a:ext>
            </a:extLst>
          </p:cNvPr>
          <p:cNvSpPr/>
          <p:nvPr userDrawn="1"/>
        </p:nvSpPr>
        <p:spPr>
          <a:xfrm>
            <a:off x="111760" y="0"/>
            <a:ext cx="12080240" cy="6858000"/>
          </a:xfrm>
          <a:prstGeom prst="rect">
            <a:avLst/>
          </a:prstGeom>
          <a:noFill/>
          <a:ln w="254000">
            <a:solidFill>
              <a:srgbClr val="1D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8" name="Text Placeholder 5">
            <a:extLst>
              <a:ext uri="{FF2B5EF4-FFF2-40B4-BE49-F238E27FC236}">
                <a16:creationId xmlns:a16="http://schemas.microsoft.com/office/drawing/2014/main" xmlns="" id="{4E728449-0A63-8F43-9AE2-312830F11B2A}"/>
              </a:ext>
            </a:extLst>
          </p:cNvPr>
          <p:cNvSpPr>
            <a:spLocks noGrp="1"/>
          </p:cNvSpPr>
          <p:nvPr>
            <p:ph type="body" sz="quarter" idx="10" hasCustomPrompt="1"/>
          </p:nvPr>
        </p:nvSpPr>
        <p:spPr>
          <a:xfrm>
            <a:off x="622277" y="2629111"/>
            <a:ext cx="9631991" cy="611929"/>
          </a:xfrm>
          <a:prstGeom prst="rect">
            <a:avLst/>
          </a:prstGeom>
        </p:spPr>
        <p:txBody>
          <a:bodyPr>
            <a:normAutofit/>
          </a:bodyPr>
          <a:lstStyle>
            <a:lvl1pPr marL="0" indent="0">
              <a:buNone/>
              <a:defRPr sz="3600" b="1" i="0" baseline="0">
                <a:ln>
                  <a:noFill/>
                </a:ln>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sp>
        <p:nvSpPr>
          <p:cNvPr id="9" name="Text Placeholder 25">
            <a:extLst>
              <a:ext uri="{FF2B5EF4-FFF2-40B4-BE49-F238E27FC236}">
                <a16:creationId xmlns:a16="http://schemas.microsoft.com/office/drawing/2014/main" xmlns="" id="{D2DC89D3-BDCB-2E40-8B4D-00088A469935}"/>
              </a:ext>
            </a:extLst>
          </p:cNvPr>
          <p:cNvSpPr>
            <a:spLocks noGrp="1"/>
          </p:cNvSpPr>
          <p:nvPr>
            <p:ph type="body" sz="quarter" idx="11" hasCustomPrompt="1"/>
          </p:nvPr>
        </p:nvSpPr>
        <p:spPr>
          <a:xfrm>
            <a:off x="622277" y="3401334"/>
            <a:ext cx="9631991" cy="829691"/>
          </a:xfrm>
          <a:prstGeom prst="rect">
            <a:avLst/>
          </a:prstGeom>
        </p:spPr>
        <p:txBody>
          <a:bodyPr>
            <a:normAutofit/>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Sub Text</a:t>
            </a:r>
          </a:p>
        </p:txBody>
      </p:sp>
      <p:pic>
        <p:nvPicPr>
          <p:cNvPr id="6" name="Picture 5">
            <a:extLst>
              <a:ext uri="{FF2B5EF4-FFF2-40B4-BE49-F238E27FC236}">
                <a16:creationId xmlns:a16="http://schemas.microsoft.com/office/drawing/2014/main" xmlns="" id="{BDFDF0A9-8E63-E446-869F-A3BFD8584508}"/>
              </a:ext>
            </a:extLst>
          </p:cNvPr>
          <p:cNvPicPr>
            <a:picLocks noChangeAspect="1"/>
          </p:cNvPicPr>
          <p:nvPr userDrawn="1"/>
        </p:nvPicPr>
        <p:blipFill>
          <a:blip r:embed="rId2"/>
          <a:stretch>
            <a:fillRect/>
          </a:stretch>
        </p:blipFill>
        <p:spPr>
          <a:xfrm>
            <a:off x="10733307" y="264539"/>
            <a:ext cx="1144716" cy="628964"/>
          </a:xfrm>
          <a:prstGeom prst="rect">
            <a:avLst/>
          </a:prstGeom>
        </p:spPr>
      </p:pic>
    </p:spTree>
    <p:extLst>
      <p:ext uri="{BB962C8B-B14F-4D97-AF65-F5344CB8AC3E}">
        <p14:creationId xmlns:p14="http://schemas.microsoft.com/office/powerpoint/2010/main" val="2375933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3783E-CD6C-4212-94F6-AA7EE6A15C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96FF2989-CB27-41FB-9192-6964A2A63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763A4CB-054E-4DAF-BD38-A50E1005CC23}"/>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E1DD9DF6-1243-45DC-853C-0D27393ED1A7}"/>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ABAEC1AE-4EE4-4FE9-B74F-0147E2AACE1C}"/>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0791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3F82B5-7BA4-4647-9A2A-3B734BEB96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7DAB90E-D698-4D1C-A865-E90BAC49C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23A4D02-450D-44C7-9ACA-261090658020}"/>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52918594-B69C-4CFB-8940-E3149759BDB7}"/>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F4645FAB-B842-4D27-8706-948B9BA72C6E}"/>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0243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C9481-7B15-40BE-A1FD-37FC3F3C0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767837-DC84-4738-AD79-767138891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C17F56-58C2-4002-896D-D4DDAE352E59}"/>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EB4B896C-BD56-49BC-9A1C-8CF3722C36EE}"/>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4FDF6A73-A8E4-4FBA-97A3-A0C193A05E06}"/>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08896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499EC-2939-4937-B8C5-A9E203D364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14FB19D-B956-41CA-B4CE-FB5C2F14E2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FDF5FBA3-6CB6-4933-9ED7-6C519A0825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7F379AC5-878C-4A71-ABD9-AB7170E6AF07}"/>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xmlns="" id="{171564E8-64A8-4178-984E-7D5C17A21C1E}"/>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xmlns="" id="{0B09A2BA-8D05-429B-B8AF-1569B1689EBB}"/>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322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AFEC2-3B39-4928-8792-4995978CB5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28E9F0B-683F-4BE9-B2DC-BB715DD44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F57C6F-94D3-459A-A27B-2B91C7AF0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A506578-376E-4695-A876-0C5C28A68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5688749-1216-4C5A-BF36-A236BAE87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3EDD8BB-2641-42A0-9995-BD603B4799AA}"/>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8" name="Footer Placeholder 7">
            <a:extLst>
              <a:ext uri="{FF2B5EF4-FFF2-40B4-BE49-F238E27FC236}">
                <a16:creationId xmlns:a16="http://schemas.microsoft.com/office/drawing/2014/main" xmlns="" id="{B63DE3C1-9629-418E-B7F1-1EEB2572B7EA}"/>
              </a:ext>
            </a:extLst>
          </p:cNvPr>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xmlns="" id="{F4286A82-E9D1-4B25-846D-826590BD153A}"/>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2258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DD436-7E36-4804-B4AF-E1E1BC6BB5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8CEBCBF1-F36C-4E74-8830-2C3D45004214}"/>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4" name="Footer Placeholder 3">
            <a:extLst>
              <a:ext uri="{FF2B5EF4-FFF2-40B4-BE49-F238E27FC236}">
                <a16:creationId xmlns:a16="http://schemas.microsoft.com/office/drawing/2014/main" xmlns="" id="{208088B3-931B-4AD8-BF5F-A410F800268B}"/>
              </a:ext>
            </a:extLst>
          </p:cNvPr>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a:extLst>
              <a:ext uri="{FF2B5EF4-FFF2-40B4-BE49-F238E27FC236}">
                <a16:creationId xmlns:a16="http://schemas.microsoft.com/office/drawing/2014/main" xmlns="" id="{70868F2F-161D-47DD-A30B-4F684FFD0082}"/>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63744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8E1103-8E91-4D8C-8CD5-A504CD8BE310}"/>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3" name="Footer Placeholder 2">
            <a:extLst>
              <a:ext uri="{FF2B5EF4-FFF2-40B4-BE49-F238E27FC236}">
                <a16:creationId xmlns:a16="http://schemas.microsoft.com/office/drawing/2014/main" xmlns="" id="{F2CB8A54-274A-4538-B3BA-6B124D6F1F1F}"/>
              </a:ext>
            </a:extLst>
          </p:cNvPr>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a:extLst>
              <a:ext uri="{FF2B5EF4-FFF2-40B4-BE49-F238E27FC236}">
                <a16:creationId xmlns:a16="http://schemas.microsoft.com/office/drawing/2014/main" xmlns="" id="{D47EEA31-12CC-4D55-9F29-1C1DE0B54D9D}"/>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8428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246528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2FE58-58ED-4E80-9693-7136DECD5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A04FB9B-687C-4B49-8FA1-FAB4611EF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5F1EBD0-877A-48D4-BF84-B5D3C53C7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8FB440-0F81-444E-AFCA-157A53DBE037}"/>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xmlns="" id="{2E8F1474-CC8C-40AD-9C56-097C02445947}"/>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xmlns="" id="{B9C99BBF-9BB5-4E49-B555-300AFCE84DE1}"/>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54807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D91618-44EE-4808-884B-EE207D870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6F0CB954-7F84-4E24-BEAF-8E271C50A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xmlns="" id="{AA86ACE8-CB62-4292-9651-B953FEF10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0E85B3-8CE1-4DD5-9B31-07692A23AB44}"/>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xmlns="" id="{BD222C5A-194D-4BC0-8960-C71AEC5CABA6}"/>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xmlns="" id="{10D22225-B069-4E03-BA14-4E27377A5B85}"/>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38541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0E57B-D9D6-4571-AA2A-82DD346CCD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3DE917A-44B6-4135-A668-DAD7431431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3FD979A-4FA3-43E2-BDF8-8B9B3CDBB4C4}"/>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EF268144-ECBD-4841-9577-6F945AABDD5D}"/>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E4FE5544-9923-4564-B840-C54D6B1E2AC1}"/>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8950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ADAEFD-B8DE-4E09-8F19-8629619427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B2F3802-4565-499C-A410-59C73A0AE7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2A5773D-925F-4AEE-B6DB-16625F422D7F}"/>
              </a:ext>
            </a:extLst>
          </p:cNvPr>
          <p:cNvSpPr>
            <a:spLocks noGrp="1"/>
          </p:cNvSpPr>
          <p:nvPr>
            <p:ph type="dt" sz="half" idx="10"/>
          </p:nvPr>
        </p:nvSpPr>
        <p:spPr/>
        <p:txBody>
          <a:body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16A3A1BB-BF99-4CEA-BB7A-B85F5B144F4F}"/>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E502D2F5-9896-47C8-99F1-BFD57A4A901D}"/>
              </a:ext>
            </a:extLst>
          </p:cNvPr>
          <p:cNvSpPr>
            <a:spLocks noGrp="1"/>
          </p:cNvSpPr>
          <p:nvPr>
            <p:ph type="sldNum" sz="quarter" idx="12"/>
          </p:nvPr>
        </p:nvSpPr>
        <p:spPr/>
        <p:txBody>
          <a:body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8197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Template 1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35C286B-920B-034F-9E51-DB52EC69E295}"/>
              </a:ext>
            </a:extLst>
          </p:cNvPr>
          <p:cNvPicPr>
            <a:picLocks noChangeAspect="1"/>
          </p:cNvPicPr>
          <p:nvPr userDrawn="1"/>
        </p:nvPicPr>
        <p:blipFill>
          <a:blip r:embed="rId2"/>
          <a:stretch>
            <a:fillRect/>
          </a:stretch>
        </p:blipFill>
        <p:spPr>
          <a:xfrm>
            <a:off x="0" y="1933087"/>
            <a:ext cx="12191999" cy="4876800"/>
          </a:xfrm>
          <a:prstGeom prst="rect">
            <a:avLst/>
          </a:prstGeom>
        </p:spPr>
      </p:pic>
      <p:sp>
        <p:nvSpPr>
          <p:cNvPr id="4" name="Rectangle 3">
            <a:extLst>
              <a:ext uri="{FF2B5EF4-FFF2-40B4-BE49-F238E27FC236}">
                <a16:creationId xmlns:a16="http://schemas.microsoft.com/office/drawing/2014/main" xmlns="" id="{41E71570-C125-2447-9FDE-A26FED2AE511}"/>
              </a:ext>
            </a:extLst>
          </p:cNvPr>
          <p:cNvSpPr/>
          <p:nvPr userDrawn="1"/>
        </p:nvSpPr>
        <p:spPr>
          <a:xfrm>
            <a:off x="0" y="0"/>
            <a:ext cx="12192000" cy="6858000"/>
          </a:xfrm>
          <a:prstGeom prst="rect">
            <a:avLst/>
          </a:prstGeom>
          <a:noFill/>
          <a:ln w="381000" cmpd="sng">
            <a:solidFill>
              <a:srgbClr val="263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5">
            <a:extLst>
              <a:ext uri="{FF2B5EF4-FFF2-40B4-BE49-F238E27FC236}">
                <a16:creationId xmlns:a16="http://schemas.microsoft.com/office/drawing/2014/main" xmlns="" id="{98CDB0EF-8B1A-5645-A15E-67D5C9099A02}"/>
              </a:ext>
            </a:extLst>
          </p:cNvPr>
          <p:cNvSpPr>
            <a:spLocks noGrp="1"/>
          </p:cNvSpPr>
          <p:nvPr>
            <p:ph type="body" sz="quarter" idx="10" hasCustomPrompt="1"/>
          </p:nvPr>
        </p:nvSpPr>
        <p:spPr>
          <a:xfrm>
            <a:off x="622277" y="881592"/>
            <a:ext cx="9631991" cy="1003382"/>
          </a:xfrm>
          <a:prstGeom prst="rect">
            <a:avLst/>
          </a:prstGeom>
        </p:spPr>
        <p:txBody>
          <a:bodyPr>
            <a:normAutofit/>
          </a:bodyPr>
          <a:lstStyle>
            <a:lvl1pPr marL="0" indent="0">
              <a:buNone/>
              <a:defRPr sz="3600" b="1" i="0" baseline="0">
                <a:ln>
                  <a:noFill/>
                </a:ln>
                <a:solidFill>
                  <a:srgbClr val="CF453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pic>
        <p:nvPicPr>
          <p:cNvPr id="10" name="Picture 9">
            <a:extLst>
              <a:ext uri="{FF2B5EF4-FFF2-40B4-BE49-F238E27FC236}">
                <a16:creationId xmlns:a16="http://schemas.microsoft.com/office/drawing/2014/main" xmlns="" id="{1B5C264D-395C-E341-B558-32B541ED5788}"/>
              </a:ext>
            </a:extLst>
          </p:cNvPr>
          <p:cNvPicPr>
            <a:picLocks noChangeAspect="1"/>
          </p:cNvPicPr>
          <p:nvPr userDrawn="1"/>
        </p:nvPicPr>
        <p:blipFill>
          <a:blip r:embed="rId3"/>
          <a:stretch>
            <a:fillRect/>
          </a:stretch>
        </p:blipFill>
        <p:spPr>
          <a:xfrm>
            <a:off x="10730322" y="189570"/>
            <a:ext cx="1166557" cy="824348"/>
          </a:xfrm>
          <a:prstGeom prst="rect">
            <a:avLst/>
          </a:prstGeom>
        </p:spPr>
      </p:pic>
      <p:sp>
        <p:nvSpPr>
          <p:cNvPr id="12" name="Text Placeholder 20">
            <a:extLst>
              <a:ext uri="{FF2B5EF4-FFF2-40B4-BE49-F238E27FC236}">
                <a16:creationId xmlns:a16="http://schemas.microsoft.com/office/drawing/2014/main" xmlns="" id="{5EBE0888-A004-3841-85FF-A3B4DA2510BB}"/>
              </a:ext>
            </a:extLst>
          </p:cNvPr>
          <p:cNvSpPr>
            <a:spLocks noGrp="1"/>
          </p:cNvSpPr>
          <p:nvPr>
            <p:ph type="body" sz="quarter" idx="15" hasCustomPrompt="1"/>
          </p:nvPr>
        </p:nvSpPr>
        <p:spPr>
          <a:xfrm>
            <a:off x="623039" y="1933087"/>
            <a:ext cx="9630669" cy="4033183"/>
          </a:xfrm>
          <a:prstGeom prst="rect">
            <a:avLst/>
          </a:prstGeom>
        </p:spPr>
        <p:txBody>
          <a:bodyPr>
            <a:normAutofit/>
          </a:bodyPr>
          <a:lstStyle>
            <a:lvl1pPr marL="0" indent="0">
              <a:buNone/>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1pPr>
            <a:lvl2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019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Template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35C286B-920B-034F-9E51-DB52EC69E295}"/>
              </a:ext>
            </a:extLst>
          </p:cNvPr>
          <p:cNvPicPr>
            <a:picLocks noChangeAspect="1"/>
          </p:cNvPicPr>
          <p:nvPr userDrawn="1"/>
        </p:nvPicPr>
        <p:blipFill>
          <a:blip r:embed="rId2"/>
          <a:stretch>
            <a:fillRect/>
          </a:stretch>
        </p:blipFill>
        <p:spPr>
          <a:xfrm>
            <a:off x="2" y="1933087"/>
            <a:ext cx="12191999" cy="4876800"/>
          </a:xfrm>
          <a:prstGeom prst="rect">
            <a:avLst/>
          </a:prstGeom>
        </p:spPr>
      </p:pic>
      <p:sp>
        <p:nvSpPr>
          <p:cNvPr id="4" name="Rectangle 3">
            <a:extLst>
              <a:ext uri="{FF2B5EF4-FFF2-40B4-BE49-F238E27FC236}">
                <a16:creationId xmlns:a16="http://schemas.microsoft.com/office/drawing/2014/main" xmlns="" id="{41E71570-C125-2447-9FDE-A26FED2AE511}"/>
              </a:ext>
            </a:extLst>
          </p:cNvPr>
          <p:cNvSpPr/>
          <p:nvPr userDrawn="1"/>
        </p:nvSpPr>
        <p:spPr>
          <a:xfrm>
            <a:off x="0" y="0"/>
            <a:ext cx="12192000" cy="6858000"/>
          </a:xfrm>
          <a:prstGeom prst="rect">
            <a:avLst/>
          </a:prstGeom>
          <a:noFill/>
          <a:ln w="381000" cmpd="sng">
            <a:solidFill>
              <a:srgbClr val="263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5">
            <a:extLst>
              <a:ext uri="{FF2B5EF4-FFF2-40B4-BE49-F238E27FC236}">
                <a16:creationId xmlns:a16="http://schemas.microsoft.com/office/drawing/2014/main" xmlns="" id="{98CDB0EF-8B1A-5645-A15E-67D5C9099A02}"/>
              </a:ext>
            </a:extLst>
          </p:cNvPr>
          <p:cNvSpPr>
            <a:spLocks noGrp="1"/>
          </p:cNvSpPr>
          <p:nvPr>
            <p:ph type="body" sz="quarter" idx="10" hasCustomPrompt="1"/>
          </p:nvPr>
        </p:nvSpPr>
        <p:spPr>
          <a:xfrm>
            <a:off x="705405" y="524530"/>
            <a:ext cx="5071875" cy="561223"/>
          </a:xfrm>
          <a:prstGeom prst="rect">
            <a:avLst/>
          </a:prstGeom>
        </p:spPr>
        <p:txBody>
          <a:bodyPr>
            <a:normAutofit/>
          </a:bodyPr>
          <a:lstStyle>
            <a:lvl1pPr marL="0" indent="0">
              <a:buNone/>
              <a:defRPr sz="3600" b="1" i="0" baseline="0">
                <a:ln>
                  <a:noFill/>
                </a:ln>
                <a:solidFill>
                  <a:srgbClr val="4A7729"/>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sp>
        <p:nvSpPr>
          <p:cNvPr id="19" name="Content Placeholder 2">
            <a:extLst>
              <a:ext uri="{FF2B5EF4-FFF2-40B4-BE49-F238E27FC236}">
                <a16:creationId xmlns:a16="http://schemas.microsoft.com/office/drawing/2014/main" xmlns="" id="{568FD98D-4FCF-D542-A32A-2332EF29B22F}"/>
              </a:ext>
            </a:extLst>
          </p:cNvPr>
          <p:cNvSpPr>
            <a:spLocks noGrp="1"/>
          </p:cNvSpPr>
          <p:nvPr>
            <p:ph sz="half" idx="1" hasCustomPrompt="1"/>
          </p:nvPr>
        </p:nvSpPr>
        <p:spPr>
          <a:xfrm>
            <a:off x="705406" y="1288473"/>
            <a:ext cx="5293611" cy="4876800"/>
          </a:xfrm>
          <a:prstGeom prst="rect">
            <a:avLst/>
          </a:prstGeom>
        </p:spPr>
        <p:txBody>
          <a:bodyPr>
            <a:normAutofit/>
          </a:bodyPr>
          <a:lstStyle>
            <a:lvl1pPr marL="0" indent="0">
              <a:lnSpc>
                <a:spcPct val="10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5pPr>
            <a:lvl6pPr>
              <a:defRPr sz="1000"/>
            </a:lvl6pPr>
            <a:lvl7pPr>
              <a:defRPr sz="1000"/>
            </a:lvl7pPr>
            <a:lvl8pPr>
              <a:defRPr sz="1000"/>
            </a:lvl8pPr>
            <a:lvl9pPr>
              <a:defRPr sz="1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3" name="Content Placeholder 2">
            <a:extLst>
              <a:ext uri="{FF2B5EF4-FFF2-40B4-BE49-F238E27FC236}">
                <a16:creationId xmlns:a16="http://schemas.microsoft.com/office/drawing/2014/main" xmlns="" id="{AC70CBE5-8079-FD40-A1AA-473260529504}"/>
              </a:ext>
            </a:extLst>
          </p:cNvPr>
          <p:cNvSpPr>
            <a:spLocks noGrp="1"/>
          </p:cNvSpPr>
          <p:nvPr>
            <p:ph sz="half" idx="11" hasCustomPrompt="1"/>
          </p:nvPr>
        </p:nvSpPr>
        <p:spPr>
          <a:xfrm>
            <a:off x="6192984" y="1288474"/>
            <a:ext cx="5293611" cy="4876800"/>
          </a:xfrm>
          <a:prstGeom prst="rect">
            <a:avLst/>
          </a:prstGeom>
        </p:spPr>
        <p:txBody>
          <a:bodyPr>
            <a:normAutofit/>
          </a:bodyPr>
          <a:lstStyle>
            <a:lvl1pPr marL="0" indent="0">
              <a:lnSpc>
                <a:spcPct val="10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400">
                <a:latin typeface="Open Sans" panose="020B0606030504020204" pitchFamily="34" charset="0"/>
                <a:ea typeface="Open Sans" panose="020B0606030504020204" pitchFamily="34" charset="0"/>
                <a:cs typeface="Open Sans" panose="020B0606030504020204" pitchFamily="34" charset="0"/>
              </a:defRPr>
            </a:lvl5pPr>
            <a:lvl6pPr>
              <a:defRPr sz="1000"/>
            </a:lvl6pPr>
            <a:lvl7pPr>
              <a:defRPr sz="1000"/>
            </a:lvl7pPr>
            <a:lvl8pPr>
              <a:defRPr sz="1000"/>
            </a:lvl8pPr>
            <a:lvl9pPr>
              <a:defRPr sz="1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10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Templat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35C286B-920B-034F-9E51-DB52EC69E295}"/>
              </a:ext>
            </a:extLst>
          </p:cNvPr>
          <p:cNvPicPr>
            <a:picLocks noChangeAspect="1"/>
          </p:cNvPicPr>
          <p:nvPr userDrawn="1"/>
        </p:nvPicPr>
        <p:blipFill>
          <a:blip r:embed="rId2"/>
          <a:stretch>
            <a:fillRect/>
          </a:stretch>
        </p:blipFill>
        <p:spPr>
          <a:xfrm>
            <a:off x="2" y="1974447"/>
            <a:ext cx="12191999" cy="4876800"/>
          </a:xfrm>
          <a:prstGeom prst="rect">
            <a:avLst/>
          </a:prstGeom>
        </p:spPr>
      </p:pic>
      <p:sp>
        <p:nvSpPr>
          <p:cNvPr id="4" name="Rectangle 3">
            <a:extLst>
              <a:ext uri="{FF2B5EF4-FFF2-40B4-BE49-F238E27FC236}">
                <a16:creationId xmlns:a16="http://schemas.microsoft.com/office/drawing/2014/main" xmlns="" id="{41E71570-C125-2447-9FDE-A26FED2AE511}"/>
              </a:ext>
            </a:extLst>
          </p:cNvPr>
          <p:cNvSpPr/>
          <p:nvPr userDrawn="1"/>
        </p:nvSpPr>
        <p:spPr>
          <a:xfrm>
            <a:off x="0" y="0"/>
            <a:ext cx="12192000" cy="6858000"/>
          </a:xfrm>
          <a:prstGeom prst="rect">
            <a:avLst/>
          </a:prstGeom>
          <a:noFill/>
          <a:ln w="381000" cmpd="sng">
            <a:solidFill>
              <a:srgbClr val="2630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5">
            <a:extLst>
              <a:ext uri="{FF2B5EF4-FFF2-40B4-BE49-F238E27FC236}">
                <a16:creationId xmlns:a16="http://schemas.microsoft.com/office/drawing/2014/main" xmlns="" id="{98CDB0EF-8B1A-5645-A15E-67D5C9099A02}"/>
              </a:ext>
            </a:extLst>
          </p:cNvPr>
          <p:cNvSpPr>
            <a:spLocks noGrp="1"/>
          </p:cNvSpPr>
          <p:nvPr>
            <p:ph type="body" sz="quarter" idx="10" hasCustomPrompt="1"/>
          </p:nvPr>
        </p:nvSpPr>
        <p:spPr>
          <a:xfrm>
            <a:off x="622277" y="893506"/>
            <a:ext cx="5473723" cy="808687"/>
          </a:xfrm>
          <a:prstGeom prst="rect">
            <a:avLst/>
          </a:prstGeom>
        </p:spPr>
        <p:txBody>
          <a:bodyPr>
            <a:normAutofit/>
          </a:bodyPr>
          <a:lstStyle>
            <a:lvl1pPr marL="0" indent="0">
              <a:buNone/>
              <a:defRPr sz="3600" b="1" i="0" baseline="0">
                <a:ln>
                  <a:noFill/>
                </a:ln>
                <a:solidFill>
                  <a:srgbClr val="4A7729"/>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sp>
        <p:nvSpPr>
          <p:cNvPr id="3" name="Picture Placeholder 2">
            <a:extLst>
              <a:ext uri="{FF2B5EF4-FFF2-40B4-BE49-F238E27FC236}">
                <a16:creationId xmlns:a16="http://schemas.microsoft.com/office/drawing/2014/main" xmlns="" id="{A363AA81-BC0C-2643-8941-AC1846914B6F}"/>
              </a:ext>
            </a:extLst>
          </p:cNvPr>
          <p:cNvSpPr>
            <a:spLocks noGrp="1"/>
          </p:cNvSpPr>
          <p:nvPr>
            <p:ph type="pic" sz="quarter" idx="16"/>
          </p:nvPr>
        </p:nvSpPr>
        <p:spPr>
          <a:xfrm>
            <a:off x="6718301" y="893506"/>
            <a:ext cx="4864100" cy="5072321"/>
          </a:xfrm>
          <a:prstGeom prst="rect">
            <a:avLst/>
          </a:prstGeom>
          <a:solidFill>
            <a:srgbClr val="C3C7A8"/>
          </a:solidFill>
        </p:spPr>
        <p:txBody>
          <a:bodyPr/>
          <a:lstStyle/>
          <a:p>
            <a:endParaRPr lang="en-US" dirty="0"/>
          </a:p>
        </p:txBody>
      </p:sp>
      <p:sp>
        <p:nvSpPr>
          <p:cNvPr id="7" name="Text Placeholder 20">
            <a:extLst>
              <a:ext uri="{FF2B5EF4-FFF2-40B4-BE49-F238E27FC236}">
                <a16:creationId xmlns:a16="http://schemas.microsoft.com/office/drawing/2014/main" xmlns="" id="{B04B46C5-FCF7-D545-A259-DC88D120DDF9}"/>
              </a:ext>
            </a:extLst>
          </p:cNvPr>
          <p:cNvSpPr>
            <a:spLocks noGrp="1"/>
          </p:cNvSpPr>
          <p:nvPr>
            <p:ph type="body" sz="quarter" idx="15" hasCustomPrompt="1"/>
          </p:nvPr>
        </p:nvSpPr>
        <p:spPr>
          <a:xfrm>
            <a:off x="623039" y="1884975"/>
            <a:ext cx="5472972" cy="4081296"/>
          </a:xfrm>
          <a:prstGeom prst="rect">
            <a:avLst/>
          </a:prstGeom>
        </p:spPr>
        <p:txBody>
          <a:bodyPr>
            <a:normAutofit/>
          </a:bodyPr>
          <a:lstStyle>
            <a:lvl1pPr marL="0" indent="0">
              <a:buNone/>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1pPr>
            <a:lvl2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1D252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7024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age Templat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C01496C-D951-B04C-B387-F1C4786A3FC2}"/>
              </a:ext>
            </a:extLst>
          </p:cNvPr>
          <p:cNvSpPr/>
          <p:nvPr userDrawn="1"/>
        </p:nvSpPr>
        <p:spPr>
          <a:xfrm>
            <a:off x="6036128" y="0"/>
            <a:ext cx="6261464" cy="6858000"/>
          </a:xfrm>
          <a:prstGeom prst="rect">
            <a:avLst/>
          </a:prstGeom>
          <a:solidFill>
            <a:srgbClr val="1D25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dirty="0">
              <a:solidFill>
                <a:prstClr val="white"/>
              </a:solidFill>
            </a:endParaRPr>
          </a:p>
        </p:txBody>
      </p:sp>
      <p:sp>
        <p:nvSpPr>
          <p:cNvPr id="14" name="Text Placeholder 13">
            <a:extLst>
              <a:ext uri="{FF2B5EF4-FFF2-40B4-BE49-F238E27FC236}">
                <a16:creationId xmlns:a16="http://schemas.microsoft.com/office/drawing/2014/main" xmlns="" id="{B04FF543-A91D-2F46-B45D-750710F48FAD}"/>
              </a:ext>
            </a:extLst>
          </p:cNvPr>
          <p:cNvSpPr>
            <a:spLocks noGrp="1"/>
          </p:cNvSpPr>
          <p:nvPr>
            <p:ph type="body" sz="quarter" idx="10" hasCustomPrompt="1"/>
          </p:nvPr>
        </p:nvSpPr>
        <p:spPr>
          <a:xfrm>
            <a:off x="509589" y="670032"/>
            <a:ext cx="5046663" cy="442196"/>
          </a:xfrm>
          <a:prstGeom prst="rect">
            <a:avLst/>
          </a:prstGeom>
        </p:spPr>
        <p:txBody>
          <a:bodyPr>
            <a:noAutofit/>
          </a:bodyPr>
          <a:lstStyle>
            <a:lvl1pPr marL="0" indent="0">
              <a:buNone/>
              <a:defRPr sz="3600" b="1">
                <a:solidFill>
                  <a:srgbClr val="4A7729"/>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Header</a:t>
            </a:r>
          </a:p>
        </p:txBody>
      </p:sp>
      <p:sp>
        <p:nvSpPr>
          <p:cNvPr id="19" name="Picture Placeholder 18">
            <a:extLst>
              <a:ext uri="{FF2B5EF4-FFF2-40B4-BE49-F238E27FC236}">
                <a16:creationId xmlns:a16="http://schemas.microsoft.com/office/drawing/2014/main" xmlns="" id="{7E1FDFA7-62D8-FB46-97EB-E3F86D985E92}"/>
              </a:ext>
            </a:extLst>
          </p:cNvPr>
          <p:cNvSpPr>
            <a:spLocks noGrp="1"/>
          </p:cNvSpPr>
          <p:nvPr>
            <p:ph type="pic" sz="quarter" idx="13"/>
          </p:nvPr>
        </p:nvSpPr>
        <p:spPr>
          <a:xfrm>
            <a:off x="6370320" y="299529"/>
            <a:ext cx="5613400" cy="6238755"/>
          </a:xfrm>
          <a:prstGeom prst="rect">
            <a:avLst/>
          </a:prstGeom>
          <a:solidFill>
            <a:srgbClr val="C3C7A8"/>
          </a:solidFill>
        </p:spPr>
        <p:txBody>
          <a:bodyPr/>
          <a:lstStyle/>
          <a:p>
            <a:endParaRPr lang="en-US" dirty="0"/>
          </a:p>
        </p:txBody>
      </p:sp>
      <p:sp>
        <p:nvSpPr>
          <p:cNvPr id="7" name="Text Placeholder 13">
            <a:extLst>
              <a:ext uri="{FF2B5EF4-FFF2-40B4-BE49-F238E27FC236}">
                <a16:creationId xmlns:a16="http://schemas.microsoft.com/office/drawing/2014/main" xmlns="" id="{D4CC8424-86C5-024A-8B2B-3B6E80E14B24}"/>
              </a:ext>
            </a:extLst>
          </p:cNvPr>
          <p:cNvSpPr>
            <a:spLocks noGrp="1"/>
          </p:cNvSpPr>
          <p:nvPr>
            <p:ph type="body" sz="quarter" idx="12" hasCustomPrompt="1"/>
          </p:nvPr>
        </p:nvSpPr>
        <p:spPr>
          <a:xfrm>
            <a:off x="509589" y="1448974"/>
            <a:ext cx="5046663" cy="4881489"/>
          </a:xfrm>
          <a:prstGeom prst="rect">
            <a:avLst/>
          </a:prstGeom>
        </p:spPr>
        <p:txBody>
          <a:bodyPr>
            <a:noAutofit/>
          </a:bodyPr>
          <a:lstStyle>
            <a:lvl1pPr marL="0" indent="0">
              <a:buNone/>
              <a:defRPr sz="2400" b="0">
                <a:solidFill>
                  <a:srgbClr val="1D2529"/>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D2529"/>
                </a:solidFill>
              </a:defRPr>
            </a:lvl2pPr>
            <a:lvl3pPr>
              <a:defRPr>
                <a:solidFill>
                  <a:srgbClr val="1D2529"/>
                </a:solidFill>
              </a:defRPr>
            </a:lvl3pPr>
            <a:lvl4pPr>
              <a:defRPr>
                <a:solidFill>
                  <a:srgbClr val="1D2529"/>
                </a:solidFill>
              </a:defRPr>
            </a:lvl4pPr>
            <a:lvl5pPr>
              <a:defRPr>
                <a:solidFill>
                  <a:srgbClr val="1D2529"/>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709461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Page Templae 2">
    <p:bg>
      <p:bgPr>
        <a:solidFill>
          <a:srgbClr val="1D252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9F5B98A-2E2C-F348-9EED-6FEF9CC6F88A}"/>
              </a:ext>
            </a:extLst>
          </p:cNvPr>
          <p:cNvSpPr/>
          <p:nvPr userDrawn="1"/>
        </p:nvSpPr>
        <p:spPr>
          <a:xfrm>
            <a:off x="0" y="2356"/>
            <a:ext cx="6644640" cy="6858000"/>
          </a:xfrm>
          <a:prstGeom prst="rect">
            <a:avLst/>
          </a:prstGeom>
          <a:solidFill>
            <a:srgbClr val="4A7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2" name="Text Placeholder 5">
            <a:extLst>
              <a:ext uri="{FF2B5EF4-FFF2-40B4-BE49-F238E27FC236}">
                <a16:creationId xmlns:a16="http://schemas.microsoft.com/office/drawing/2014/main" xmlns="" id="{7F472A38-2554-E14F-9854-7AB7025C97F8}"/>
              </a:ext>
            </a:extLst>
          </p:cNvPr>
          <p:cNvSpPr>
            <a:spLocks noGrp="1"/>
          </p:cNvSpPr>
          <p:nvPr>
            <p:ph type="body" sz="quarter" idx="10" hasCustomPrompt="1"/>
          </p:nvPr>
        </p:nvSpPr>
        <p:spPr>
          <a:xfrm>
            <a:off x="746976" y="2520475"/>
            <a:ext cx="5501423" cy="1068554"/>
          </a:xfrm>
          <a:prstGeom prst="rect">
            <a:avLst/>
          </a:prstGeom>
        </p:spPr>
        <p:txBody>
          <a:bodyPr>
            <a:normAutofit/>
          </a:bodyPr>
          <a:lstStyle>
            <a:lvl1pPr marL="0" indent="0">
              <a:buNone/>
              <a:defRPr sz="3600" b="1" i="0" baseline="0">
                <a:ln>
                  <a:noFill/>
                </a:ln>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Main Title</a:t>
            </a:r>
          </a:p>
        </p:txBody>
      </p:sp>
      <p:sp>
        <p:nvSpPr>
          <p:cNvPr id="13" name="Text Placeholder 25">
            <a:extLst>
              <a:ext uri="{FF2B5EF4-FFF2-40B4-BE49-F238E27FC236}">
                <a16:creationId xmlns:a16="http://schemas.microsoft.com/office/drawing/2014/main" xmlns="" id="{CA8AF16A-8908-444D-B42F-FB176A3B18EC}"/>
              </a:ext>
            </a:extLst>
          </p:cNvPr>
          <p:cNvSpPr>
            <a:spLocks noGrp="1"/>
          </p:cNvSpPr>
          <p:nvPr>
            <p:ph type="body" sz="quarter" idx="11" hasCustomPrompt="1"/>
          </p:nvPr>
        </p:nvSpPr>
        <p:spPr>
          <a:xfrm>
            <a:off x="746976" y="3676405"/>
            <a:ext cx="5501423" cy="929234"/>
          </a:xfrm>
          <a:prstGeom prst="rect">
            <a:avLst/>
          </a:prstGeom>
        </p:spPr>
        <p:txBody>
          <a:bodyPr>
            <a:normAutofit/>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 Text</a:t>
            </a:r>
          </a:p>
        </p:txBody>
      </p:sp>
      <p:sp>
        <p:nvSpPr>
          <p:cNvPr id="14" name="Picture Placeholder 27">
            <a:extLst>
              <a:ext uri="{FF2B5EF4-FFF2-40B4-BE49-F238E27FC236}">
                <a16:creationId xmlns:a16="http://schemas.microsoft.com/office/drawing/2014/main" xmlns="" id="{ABE430C1-DEDF-4140-BBE9-46CA0B9A8F0B}"/>
              </a:ext>
            </a:extLst>
          </p:cNvPr>
          <p:cNvSpPr>
            <a:spLocks noGrp="1"/>
          </p:cNvSpPr>
          <p:nvPr>
            <p:ph type="pic" sz="quarter" idx="12"/>
          </p:nvPr>
        </p:nvSpPr>
        <p:spPr>
          <a:xfrm>
            <a:off x="6790616" y="136792"/>
            <a:ext cx="5259144" cy="6589128"/>
          </a:xfrm>
          <a:prstGeom prst="rect">
            <a:avLst/>
          </a:prstGeom>
          <a:solidFill>
            <a:srgbClr val="C3C7A8"/>
          </a:solidFill>
        </p:spPr>
        <p:txBody>
          <a:bodyPr/>
          <a:lstStyle/>
          <a:p>
            <a:endParaRPr lang="en-US" dirty="0"/>
          </a:p>
        </p:txBody>
      </p:sp>
      <p:pic>
        <p:nvPicPr>
          <p:cNvPr id="7" name="Picture 6">
            <a:extLst>
              <a:ext uri="{FF2B5EF4-FFF2-40B4-BE49-F238E27FC236}">
                <a16:creationId xmlns:a16="http://schemas.microsoft.com/office/drawing/2014/main" xmlns="" id="{CBA11675-877F-3841-8DEC-A6A5AF54F017}"/>
              </a:ext>
            </a:extLst>
          </p:cNvPr>
          <p:cNvPicPr>
            <a:picLocks noChangeAspect="1"/>
          </p:cNvPicPr>
          <p:nvPr userDrawn="1"/>
        </p:nvPicPr>
        <p:blipFill>
          <a:blip r:embed="rId2"/>
          <a:stretch>
            <a:fillRect/>
          </a:stretch>
        </p:blipFill>
        <p:spPr>
          <a:xfrm>
            <a:off x="871525" y="832096"/>
            <a:ext cx="2237435" cy="1229360"/>
          </a:xfrm>
          <a:prstGeom prst="rect">
            <a:avLst/>
          </a:prstGeom>
        </p:spPr>
      </p:pic>
    </p:spTree>
    <p:extLst>
      <p:ext uri="{BB962C8B-B14F-4D97-AF65-F5344CB8AC3E}">
        <p14:creationId xmlns:p14="http://schemas.microsoft.com/office/powerpoint/2010/main" val="3322756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924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981200"/>
            <a:ext cx="5080000" cy="4114800"/>
          </a:xfrm>
        </p:spPr>
        <p:txBody>
          <a:bodyPr/>
          <a:lstStyle/>
          <a:p>
            <a:pPr lvl="0"/>
            <a:endParaRPr lang="en-GB"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053D60-DAF1-4FC1-9914-564C275708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2567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1244717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924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50430D-BDAA-4BAB-8466-C17F307F907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438328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b-section Template 3 ">
    <p:bg>
      <p:bgPr>
        <a:solidFill>
          <a:srgbClr val="4A772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2396E60-EB66-DA41-9239-212B624156D9}"/>
              </a:ext>
            </a:extLst>
          </p:cNvPr>
          <p:cNvSpPr/>
          <p:nvPr userDrawn="1"/>
        </p:nvSpPr>
        <p:spPr>
          <a:xfrm>
            <a:off x="111760" y="0"/>
            <a:ext cx="12080240" cy="6858000"/>
          </a:xfrm>
          <a:prstGeom prst="rect">
            <a:avLst/>
          </a:prstGeom>
          <a:noFill/>
          <a:ln w="254000">
            <a:solidFill>
              <a:srgbClr val="1D2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8" name="Text Placeholder 5">
            <a:extLst>
              <a:ext uri="{FF2B5EF4-FFF2-40B4-BE49-F238E27FC236}">
                <a16:creationId xmlns:a16="http://schemas.microsoft.com/office/drawing/2014/main" xmlns="" id="{4E728449-0A63-8F43-9AE2-312830F11B2A}"/>
              </a:ext>
            </a:extLst>
          </p:cNvPr>
          <p:cNvSpPr>
            <a:spLocks noGrp="1"/>
          </p:cNvSpPr>
          <p:nvPr>
            <p:ph type="body" sz="quarter" idx="10" hasCustomPrompt="1"/>
          </p:nvPr>
        </p:nvSpPr>
        <p:spPr>
          <a:xfrm>
            <a:off x="622277" y="2629111"/>
            <a:ext cx="9631991" cy="611929"/>
          </a:xfrm>
          <a:prstGeom prst="rect">
            <a:avLst/>
          </a:prstGeom>
        </p:spPr>
        <p:txBody>
          <a:bodyPr>
            <a:normAutofit/>
          </a:bodyPr>
          <a:lstStyle>
            <a:lvl1pPr marL="0" indent="0">
              <a:buNone/>
              <a:defRPr sz="3600" b="1" i="0" baseline="0">
                <a:ln>
                  <a:noFill/>
                </a:ln>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sp>
        <p:nvSpPr>
          <p:cNvPr id="9" name="Text Placeholder 25">
            <a:extLst>
              <a:ext uri="{FF2B5EF4-FFF2-40B4-BE49-F238E27FC236}">
                <a16:creationId xmlns:a16="http://schemas.microsoft.com/office/drawing/2014/main" xmlns="" id="{D2DC89D3-BDCB-2E40-8B4D-00088A469935}"/>
              </a:ext>
            </a:extLst>
          </p:cNvPr>
          <p:cNvSpPr>
            <a:spLocks noGrp="1"/>
          </p:cNvSpPr>
          <p:nvPr>
            <p:ph type="body" sz="quarter" idx="11" hasCustomPrompt="1"/>
          </p:nvPr>
        </p:nvSpPr>
        <p:spPr>
          <a:xfrm>
            <a:off x="622277" y="3401334"/>
            <a:ext cx="9631991" cy="829691"/>
          </a:xfrm>
          <a:prstGeom prst="rect">
            <a:avLst/>
          </a:prstGeom>
        </p:spPr>
        <p:txBody>
          <a:bodyPr>
            <a:normAutofit/>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Sub Text</a:t>
            </a:r>
          </a:p>
        </p:txBody>
      </p:sp>
      <p:pic>
        <p:nvPicPr>
          <p:cNvPr id="6" name="Picture 5">
            <a:extLst>
              <a:ext uri="{FF2B5EF4-FFF2-40B4-BE49-F238E27FC236}">
                <a16:creationId xmlns:a16="http://schemas.microsoft.com/office/drawing/2014/main" xmlns="" id="{BDFDF0A9-8E63-E446-869F-A3BFD8584508}"/>
              </a:ext>
            </a:extLst>
          </p:cNvPr>
          <p:cNvPicPr>
            <a:picLocks noChangeAspect="1"/>
          </p:cNvPicPr>
          <p:nvPr userDrawn="1"/>
        </p:nvPicPr>
        <p:blipFill>
          <a:blip r:embed="rId2"/>
          <a:stretch>
            <a:fillRect/>
          </a:stretch>
        </p:blipFill>
        <p:spPr>
          <a:xfrm>
            <a:off x="10733307" y="264539"/>
            <a:ext cx="1144716" cy="628964"/>
          </a:xfrm>
          <a:prstGeom prst="rect">
            <a:avLst/>
          </a:prstGeom>
        </p:spPr>
      </p:pic>
    </p:spTree>
    <p:extLst>
      <p:ext uri="{BB962C8B-B14F-4D97-AF65-F5344CB8AC3E}">
        <p14:creationId xmlns:p14="http://schemas.microsoft.com/office/powerpoint/2010/main" val="1565267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RONT COVER">
    <p:spTree>
      <p:nvGrpSpPr>
        <p:cNvPr id="1" name=""/>
        <p:cNvGrpSpPr/>
        <p:nvPr/>
      </p:nvGrpSpPr>
      <p:grpSpPr>
        <a:xfrm>
          <a:off x="0" y="0"/>
          <a:ext cx="0" cy="0"/>
          <a:chOff x="0" y="0"/>
          <a:chExt cx="0" cy="0"/>
        </a:xfrm>
      </p:grpSpPr>
      <p:sp>
        <p:nvSpPr>
          <p:cNvPr id="16" name="Picture Placeholder 2"/>
          <p:cNvSpPr>
            <a:spLocks noGrp="1"/>
          </p:cNvSpPr>
          <p:nvPr>
            <p:ph type="pic" idx="1"/>
          </p:nvPr>
        </p:nvSpPr>
        <p:spPr>
          <a:xfrm>
            <a:off x="0" y="0"/>
            <a:ext cx="12192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p>
        </p:txBody>
      </p:sp>
      <p:sp>
        <p:nvSpPr>
          <p:cNvPr id="17" name="Picture Placeholder 3"/>
          <p:cNvSpPr>
            <a:spLocks noGrp="1"/>
          </p:cNvSpPr>
          <p:nvPr>
            <p:ph type="pic" sz="quarter" idx="14"/>
          </p:nvPr>
        </p:nvSpPr>
        <p:spPr>
          <a:xfrm>
            <a:off x="7334335" y="4641958"/>
            <a:ext cx="2727576"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19" name="Picture Placeholder 3"/>
          <p:cNvSpPr>
            <a:spLocks noGrp="1"/>
          </p:cNvSpPr>
          <p:nvPr>
            <p:ph type="pic" sz="quarter" idx="15"/>
          </p:nvPr>
        </p:nvSpPr>
        <p:spPr>
          <a:xfrm>
            <a:off x="4412117" y="4641958"/>
            <a:ext cx="2727576"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20" name="Picture Placeholder 3"/>
          <p:cNvSpPr>
            <a:spLocks noGrp="1"/>
          </p:cNvSpPr>
          <p:nvPr>
            <p:ph type="pic" sz="quarter" idx="16"/>
          </p:nvPr>
        </p:nvSpPr>
        <p:spPr>
          <a:xfrm>
            <a:off x="1495759" y="3782543"/>
            <a:ext cx="2727576"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21" name="Picture Placeholder 3"/>
          <p:cNvSpPr>
            <a:spLocks noGrp="1"/>
          </p:cNvSpPr>
          <p:nvPr>
            <p:ph type="pic" sz="quarter" idx="17"/>
          </p:nvPr>
        </p:nvSpPr>
        <p:spPr>
          <a:xfrm>
            <a:off x="131971" y="1912594"/>
            <a:ext cx="2727576"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23" name="Picture Placeholder 3"/>
          <p:cNvSpPr>
            <a:spLocks noGrp="1"/>
          </p:cNvSpPr>
          <p:nvPr>
            <p:ph type="pic" sz="quarter" idx="19"/>
          </p:nvPr>
        </p:nvSpPr>
        <p:spPr>
          <a:xfrm>
            <a:off x="6234840" y="1052475"/>
            <a:ext cx="2727576"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3074" name="Rectangle 2"/>
          <p:cNvSpPr>
            <a:spLocks noGrp="1" noChangeArrowheads="1"/>
          </p:cNvSpPr>
          <p:nvPr>
            <p:ph type="ctrTitle"/>
          </p:nvPr>
        </p:nvSpPr>
        <p:spPr>
          <a:xfrm>
            <a:off x="3026233" y="2728778"/>
            <a:ext cx="6140960" cy="957768"/>
          </a:xfrm>
          <a:solidFill>
            <a:schemeClr val="bg2">
              <a:alpha val="80000"/>
            </a:schemeClr>
          </a:solidFill>
          <a:ln>
            <a:noFill/>
          </a:ln>
        </p:spPr>
        <p:txBody>
          <a:bodyPr lIns="216000" tIns="187200" rIns="216000" bIns="327600" anchor="ctr" anchorCtr="0">
            <a:spAutoFit/>
          </a:bodyPr>
          <a:lstStyle>
            <a:lvl1pPr algn="l">
              <a:lnSpc>
                <a:spcPct val="110000"/>
              </a:lnSpc>
              <a:defRPr sz="2800" b="0">
                <a:solidFill>
                  <a:srgbClr val="BD4F19"/>
                </a:solidFill>
                <a:latin typeface="Trebuchet MS"/>
                <a:cs typeface="Trebuchet MS"/>
              </a:defRPr>
            </a:lvl1pPr>
          </a:lstStyle>
          <a:p>
            <a:r>
              <a:rPr lang="en-GB"/>
              <a:t>Click to edit Master title style</a:t>
            </a:r>
            <a:endParaRPr lang="en-GB" dirty="0"/>
          </a:p>
        </p:txBody>
      </p:sp>
      <p:pic>
        <p:nvPicPr>
          <p:cNvPr id="14" name="Picture 13" descr="Commercial-Fera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292623" y="254922"/>
            <a:ext cx="2395079" cy="822191"/>
          </a:xfrm>
          <a:prstGeom prst="rect">
            <a:avLst/>
          </a:prstGeom>
        </p:spPr>
      </p:pic>
    </p:spTree>
    <p:extLst>
      <p:ext uri="{BB962C8B-B14F-4D97-AF65-F5344CB8AC3E}">
        <p14:creationId xmlns:p14="http://schemas.microsoft.com/office/powerpoint/2010/main" val="2546598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Image - Content">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399765" y="229976"/>
            <a:ext cx="11339129" cy="63796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p>
        </p:txBody>
      </p:sp>
      <p:sp>
        <p:nvSpPr>
          <p:cNvPr id="12" name="Rectangle 4"/>
          <p:cNvSpPr>
            <a:spLocks noGrp="1" noChangeArrowheads="1"/>
          </p:cNvSpPr>
          <p:nvPr>
            <p:ph type="dt" sz="half" idx="2"/>
          </p:nvPr>
        </p:nvSpPr>
        <p:spPr bwMode="auto">
          <a:xfrm>
            <a:off x="399764" y="6580854"/>
            <a:ext cx="2540000" cy="193896"/>
          </a:xfrm>
          <a:prstGeom prst="rect">
            <a:avLst/>
          </a:prstGeom>
          <a:noFill/>
          <a:ln w="9525">
            <a:noFill/>
            <a:miter lim="800000"/>
            <a:headEnd/>
            <a:tailEnd/>
          </a:ln>
        </p:spPr>
        <p:txBody>
          <a:bodyPr vert="horz" wrap="square" lIns="36000" tIns="46800" rIns="36000" bIns="0" numCol="1" anchor="t" anchorCtr="0" compatLnSpc="1">
            <a:prstTxWarp prst="textNoShape">
              <a:avLst/>
            </a:prstTxWarp>
          </a:bodyPr>
          <a:lstStyle>
            <a:lvl1pPr eaLnBrk="0" hangingPunct="0">
              <a:defRPr sz="800">
                <a:solidFill>
                  <a:schemeClr val="tx1"/>
                </a:solidFill>
                <a:latin typeface="Arial" charset="0"/>
                <a:ea typeface="ヒラギノ角ゴ Pro W3" pitchFamily="48" charset="-128"/>
                <a:cs typeface="+mn-cs"/>
              </a:defRPr>
            </a:lvl1pPr>
          </a:lstStyle>
          <a:p>
            <a:pPr>
              <a:defRPr/>
            </a:pPr>
            <a:endParaRPr lang="en-GB" dirty="0">
              <a:solidFill>
                <a:prstClr val="black"/>
              </a:solidFill>
            </a:endParaRPr>
          </a:p>
        </p:txBody>
      </p:sp>
      <p:sp>
        <p:nvSpPr>
          <p:cNvPr id="13" name="Rectangle 5"/>
          <p:cNvSpPr>
            <a:spLocks noGrp="1" noChangeArrowheads="1"/>
          </p:cNvSpPr>
          <p:nvPr>
            <p:ph type="ftr" sz="quarter" idx="3"/>
          </p:nvPr>
        </p:nvSpPr>
        <p:spPr bwMode="auto">
          <a:xfrm>
            <a:off x="4165600" y="6580854"/>
            <a:ext cx="3860800" cy="193896"/>
          </a:xfrm>
          <a:prstGeom prst="rect">
            <a:avLst/>
          </a:prstGeom>
          <a:noFill/>
          <a:ln w="9525">
            <a:noFill/>
            <a:miter lim="800000"/>
            <a:headEnd/>
            <a:tailEnd/>
          </a:ln>
        </p:spPr>
        <p:txBody>
          <a:bodyPr vert="horz" wrap="square" lIns="36000" tIns="46800" rIns="36000" bIns="0" numCol="1" anchor="t" anchorCtr="0" compatLnSpc="1">
            <a:prstTxWarp prst="textNoShape">
              <a:avLst/>
            </a:prstTxWarp>
          </a:bodyPr>
          <a:lstStyle>
            <a:lvl1pPr algn="ctr" eaLnBrk="0" hangingPunct="0">
              <a:defRPr sz="800">
                <a:solidFill>
                  <a:schemeClr val="tx1"/>
                </a:solidFill>
                <a:latin typeface="Arial" charset="0"/>
                <a:ea typeface="ヒラギノ角ゴ Pro W3" pitchFamily="48" charset="-128"/>
                <a:cs typeface="+mn-cs"/>
              </a:defRPr>
            </a:lvl1pPr>
          </a:lstStyle>
          <a:p>
            <a:pPr>
              <a:defRPr/>
            </a:pPr>
            <a:endParaRPr lang="en-GB" dirty="0">
              <a:solidFill>
                <a:prstClr val="black"/>
              </a:solidFill>
            </a:endParaRPr>
          </a:p>
        </p:txBody>
      </p:sp>
      <p:sp>
        <p:nvSpPr>
          <p:cNvPr id="16" name="Rectangle 6"/>
          <p:cNvSpPr>
            <a:spLocks noGrp="1" noChangeArrowheads="1"/>
          </p:cNvSpPr>
          <p:nvPr>
            <p:ph type="sldNum" sz="quarter" idx="4"/>
          </p:nvPr>
        </p:nvSpPr>
        <p:spPr bwMode="auto">
          <a:xfrm>
            <a:off x="9198893" y="6578220"/>
            <a:ext cx="2540000" cy="193896"/>
          </a:xfrm>
          <a:prstGeom prst="rect">
            <a:avLst/>
          </a:prstGeom>
          <a:noFill/>
          <a:ln w="9525">
            <a:noFill/>
            <a:miter lim="800000"/>
            <a:headEnd/>
            <a:tailEnd/>
          </a:ln>
        </p:spPr>
        <p:txBody>
          <a:bodyPr vert="horz" wrap="square" lIns="36000" tIns="46800" rIns="36000" bIns="0" numCol="1" anchor="t" anchorCtr="0" compatLnSpc="1">
            <a:prstTxWarp prst="textNoShape">
              <a:avLst/>
            </a:prstTxWarp>
          </a:bodyPr>
          <a:lstStyle>
            <a:lvl1pPr algn="r" eaLnBrk="0" hangingPunct="0">
              <a:defRPr sz="800">
                <a:solidFill>
                  <a:schemeClr val="tx1"/>
                </a:solidFill>
                <a:latin typeface="Arial" charset="0"/>
                <a:ea typeface="ヒラギノ角ゴ Pro W3" pitchFamily="48" charset="-128"/>
                <a:cs typeface="+mn-cs"/>
              </a:defRPr>
            </a:lvl1pPr>
          </a:lstStyle>
          <a:p>
            <a:pPr>
              <a:defRPr/>
            </a:pPr>
            <a:fld id="{68DBB5DE-F509-4162-8871-FF838B02135A}" type="slidenum">
              <a:rPr lang="en-GB" smtClean="0">
                <a:solidFill>
                  <a:prstClr val="black"/>
                </a:solidFill>
              </a:rPr>
              <a:pPr>
                <a:defRPr/>
              </a:pPr>
              <a:t>‹#›</a:t>
            </a:fld>
            <a:endParaRPr lang="en-GB" dirty="0">
              <a:solidFill>
                <a:prstClr val="black"/>
              </a:solidFill>
            </a:endParaRPr>
          </a:p>
        </p:txBody>
      </p:sp>
      <p:sp>
        <p:nvSpPr>
          <p:cNvPr id="14" name="Rectangle 2"/>
          <p:cNvSpPr>
            <a:spLocks noGrp="1" noChangeArrowheads="1"/>
          </p:cNvSpPr>
          <p:nvPr>
            <p:ph type="ctrTitle" hasCustomPrompt="1"/>
          </p:nvPr>
        </p:nvSpPr>
        <p:spPr>
          <a:xfrm>
            <a:off x="0" y="687866"/>
            <a:ext cx="7204611" cy="955521"/>
          </a:xfrm>
          <a:solidFill>
            <a:schemeClr val="accent1">
              <a:alpha val="82000"/>
            </a:schemeClr>
          </a:solidFill>
          <a:ln>
            <a:noFill/>
          </a:ln>
        </p:spPr>
        <p:txBody>
          <a:bodyPr wrap="square" lIns="396000" tIns="93600" rIns="216000" bIns="187200" anchor="t" anchorCtr="0">
            <a:spAutoFit/>
          </a:bodyPr>
          <a:lstStyle>
            <a:lvl1pPr algn="l">
              <a:lnSpc>
                <a:spcPct val="110000"/>
              </a:lnSpc>
              <a:defRPr sz="2000" b="0">
                <a:solidFill>
                  <a:schemeClr val="bg2"/>
                </a:solidFill>
                <a:latin typeface="Trebuchet MS"/>
                <a:cs typeface="Trebuchet MS"/>
              </a:defRPr>
            </a:lvl1pPr>
          </a:lstStyle>
          <a:p>
            <a:r>
              <a:rPr lang="en-GB" dirty="0"/>
              <a:t>Click to edit Master title style</a:t>
            </a:r>
            <a:br>
              <a:rPr lang="en-GB" dirty="0"/>
            </a:br>
            <a:r>
              <a:rPr lang="en-GB" dirty="0"/>
              <a:t>change colour for specific topics</a:t>
            </a:r>
          </a:p>
        </p:txBody>
      </p:sp>
      <p:sp>
        <p:nvSpPr>
          <p:cNvPr id="15" name="Content Placeholder 5"/>
          <p:cNvSpPr>
            <a:spLocks noGrp="1"/>
          </p:cNvSpPr>
          <p:nvPr>
            <p:ph sz="quarter" idx="10"/>
          </p:nvPr>
        </p:nvSpPr>
        <p:spPr>
          <a:xfrm>
            <a:off x="-1" y="1643387"/>
            <a:ext cx="7204612" cy="1371851"/>
          </a:xfrm>
          <a:prstGeom prst="rect">
            <a:avLst/>
          </a:prstGeom>
          <a:solidFill>
            <a:srgbClr val="F0F1E8">
              <a:alpha val="70000"/>
            </a:srgbClr>
          </a:solidFill>
        </p:spPr>
        <p:txBody>
          <a:bodyPr vert="horz" wrap="square" lIns="396000" rIns="252000" bIns="93600">
            <a:spAutoFit/>
          </a:bodyPr>
          <a:lstStyle>
            <a:lvl1pPr>
              <a:lnSpc>
                <a:spcPct val="120000"/>
              </a:lnSpc>
              <a:defRPr>
                <a:solidFill>
                  <a:srgbClr val="262E37"/>
                </a:solidFill>
              </a:defRPr>
            </a:lvl1pPr>
            <a:lvl2pPr>
              <a:lnSpc>
                <a:spcPct val="120000"/>
              </a:lnSpc>
              <a:defRPr>
                <a:solidFill>
                  <a:srgbClr val="262E37"/>
                </a:solidFill>
              </a:defRPr>
            </a:lvl2pPr>
            <a:lvl3pPr>
              <a:lnSpc>
                <a:spcPct val="120000"/>
              </a:lnSpc>
              <a:defRPr>
                <a:solidFill>
                  <a:srgbClr val="262E37"/>
                </a:solidFill>
              </a:defRPr>
            </a:lvl3pPr>
            <a:lvl4pPr>
              <a:lnSpc>
                <a:spcPct val="120000"/>
              </a:lnSpc>
              <a:defRPr>
                <a:solidFill>
                  <a:srgbClr val="262E37"/>
                </a:solidFill>
              </a:defRPr>
            </a:lvl4pPr>
            <a:lvl5pPr>
              <a:lnSpc>
                <a:spcPct val="120000"/>
              </a:lnSpc>
              <a:defRPr>
                <a:solidFill>
                  <a:srgbClr val="262E37"/>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68609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 [DEFAULT 2]">
    <p:spTree>
      <p:nvGrpSpPr>
        <p:cNvPr id="1" name=""/>
        <p:cNvGrpSpPr/>
        <p:nvPr/>
      </p:nvGrpSpPr>
      <p:grpSpPr>
        <a:xfrm>
          <a:off x="0" y="0"/>
          <a:ext cx="0" cy="0"/>
          <a:chOff x="0" y="0"/>
          <a:chExt cx="0" cy="0"/>
        </a:xfrm>
      </p:grpSpPr>
      <p:sp>
        <p:nvSpPr>
          <p:cNvPr id="8" name="Title 1"/>
          <p:cNvSpPr>
            <a:spLocks noGrp="1"/>
          </p:cNvSpPr>
          <p:nvPr>
            <p:ph type="title"/>
          </p:nvPr>
        </p:nvSpPr>
        <p:spPr>
          <a:xfrm>
            <a:off x="914400" y="609600"/>
            <a:ext cx="7924800" cy="574233"/>
          </a:xfrm>
        </p:spPr>
        <p:txBody>
          <a:bodyPr/>
          <a:lstStyle/>
          <a:p>
            <a:r>
              <a:rPr lang="en-GB"/>
              <a:t>Click to edit Master title style</a:t>
            </a:r>
            <a:endParaRPr lang="en-GB" dirty="0"/>
          </a:p>
        </p:txBody>
      </p:sp>
      <p:sp>
        <p:nvSpPr>
          <p:cNvPr id="9" name="Content Placeholder 2"/>
          <p:cNvSpPr>
            <a:spLocks noGrp="1"/>
          </p:cNvSpPr>
          <p:nvPr>
            <p:ph idx="1"/>
          </p:nvPr>
        </p:nvSpPr>
        <p:spPr>
          <a:xfrm>
            <a:off x="914400" y="1419032"/>
            <a:ext cx="5014448" cy="4676968"/>
          </a:xfrm>
          <a:prstGeom prst="rect">
            <a:avLst/>
          </a:prstGeom>
        </p:spPr>
        <p:txBody>
          <a:bodyPr/>
          <a:lstStyle>
            <a:lvl1pPr marL="198000" indent="-198000">
              <a:lnSpc>
                <a:spcPct val="120000"/>
              </a:lnSpc>
              <a:spcBef>
                <a:spcPts val="600"/>
              </a:spcBef>
              <a:buFont typeface="Arial"/>
              <a:buChar char="•"/>
              <a:defRPr/>
            </a:lvl1pPr>
            <a:lvl2pPr marL="561600" indent="-212400">
              <a:lnSpc>
                <a:spcPct val="120000"/>
              </a:lnSpc>
              <a:buClr>
                <a:schemeClr val="accent1"/>
              </a:buClr>
              <a:buFont typeface="Arial"/>
              <a:buChar char="•"/>
              <a:defRPr/>
            </a:lvl2pPr>
            <a:lvl3pPr marL="892800" indent="-230400">
              <a:lnSpc>
                <a:spcPct val="120000"/>
              </a:lnSpc>
              <a:buSzPct val="80000"/>
              <a:buFont typeface="Lucida Grande"/>
              <a:buChar char="+"/>
              <a:defRPr/>
            </a:lvl3pPr>
            <a:lvl4pPr marL="1242000" indent="-228600">
              <a:lnSpc>
                <a:spcPct val="120000"/>
              </a:lnSpc>
              <a:buClr>
                <a:schemeClr val="tx2"/>
              </a:buClr>
              <a:buSzPct val="85000"/>
              <a:buFont typeface="Lucida Grande"/>
              <a:buChar char="+"/>
              <a:defRPr sz="1200"/>
            </a:lvl4pPr>
            <a:lvl5pPr marL="1591200">
              <a:lnSpc>
                <a:spcPct val="120000"/>
              </a:lnSpc>
              <a:buClr>
                <a:schemeClr val="tx2"/>
              </a:buClr>
              <a:buSzPct val="85000"/>
              <a:buFont typeface="Lucida Grande"/>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Rectangle 4"/>
          <p:cNvSpPr>
            <a:spLocks noGrp="1" noChangeArrowheads="1"/>
          </p:cNvSpPr>
          <p:nvPr>
            <p:ph type="dt" sz="half" idx="10"/>
          </p:nvPr>
        </p:nvSpPr>
        <p:spPr>
          <a:xfrm>
            <a:off x="399764" y="6580854"/>
            <a:ext cx="2540000" cy="193896"/>
          </a:xfrm>
          <a:ln/>
        </p:spPr>
        <p:txBody>
          <a:bodyPr/>
          <a:lstStyle>
            <a:lvl1pPr>
              <a:defRPr/>
            </a:lvl1pPr>
          </a:lstStyle>
          <a:p>
            <a:pPr>
              <a:defRPr/>
            </a:pPr>
            <a:endParaRPr lang="en-GB" dirty="0">
              <a:solidFill>
                <a:prstClr val="black">
                  <a:tint val="75000"/>
                </a:prstClr>
              </a:solidFill>
            </a:endParaRPr>
          </a:p>
        </p:txBody>
      </p:sp>
      <p:sp>
        <p:nvSpPr>
          <p:cNvPr id="11" name="Rectangle 5"/>
          <p:cNvSpPr>
            <a:spLocks noGrp="1" noChangeArrowheads="1"/>
          </p:cNvSpPr>
          <p:nvPr>
            <p:ph type="ftr" sz="quarter" idx="11"/>
          </p:nvPr>
        </p:nvSpPr>
        <p:spPr>
          <a:xfrm>
            <a:off x="4165600" y="6580854"/>
            <a:ext cx="3860800" cy="193896"/>
          </a:xfrm>
          <a:ln/>
        </p:spPr>
        <p:txBody>
          <a:bodyPr/>
          <a:lstStyle>
            <a:lvl1pPr>
              <a:defRPr/>
            </a:lvl1pPr>
          </a:lstStyle>
          <a:p>
            <a:pPr>
              <a:defRPr/>
            </a:pPr>
            <a:endParaRPr lang="en-GB" dirty="0">
              <a:solidFill>
                <a:prstClr val="black">
                  <a:tint val="75000"/>
                </a:prstClr>
              </a:solidFill>
            </a:endParaRPr>
          </a:p>
        </p:txBody>
      </p:sp>
      <p:sp>
        <p:nvSpPr>
          <p:cNvPr id="12" name="Rectangle 6"/>
          <p:cNvSpPr>
            <a:spLocks noGrp="1" noChangeArrowheads="1"/>
          </p:cNvSpPr>
          <p:nvPr>
            <p:ph type="sldNum" sz="quarter" idx="12"/>
          </p:nvPr>
        </p:nvSpPr>
        <p:spPr>
          <a:xfrm>
            <a:off x="9198893" y="6578220"/>
            <a:ext cx="2540000" cy="193896"/>
          </a:xfrm>
          <a:ln/>
        </p:spPr>
        <p:txBody>
          <a:bodyPr/>
          <a:lstStyle>
            <a:lvl1pPr>
              <a:defRPr/>
            </a:lvl1pPr>
          </a:lstStyle>
          <a:p>
            <a:pPr>
              <a:defRPr/>
            </a:pPr>
            <a:fld id="{BDC5D420-587E-4BEC-A0A1-DB793FA40FFB}" type="slidenum">
              <a:rPr lang="en-GB" smtClean="0">
                <a:solidFill>
                  <a:prstClr val="black">
                    <a:tint val="75000"/>
                  </a:prstClr>
                </a:solidFill>
              </a:rPr>
              <a:pPr>
                <a:defRPr/>
              </a:pPr>
              <a:t>‹#›</a:t>
            </a:fld>
            <a:endParaRPr lang="en-GB" dirty="0">
              <a:solidFill>
                <a:prstClr val="black">
                  <a:tint val="75000"/>
                </a:prstClr>
              </a:solidFill>
            </a:endParaRPr>
          </a:p>
        </p:txBody>
      </p:sp>
      <p:sp>
        <p:nvSpPr>
          <p:cNvPr id="13" name="Content Placeholder 2"/>
          <p:cNvSpPr>
            <a:spLocks noGrp="1"/>
          </p:cNvSpPr>
          <p:nvPr>
            <p:ph idx="14"/>
          </p:nvPr>
        </p:nvSpPr>
        <p:spPr>
          <a:xfrm>
            <a:off x="6331976" y="1419032"/>
            <a:ext cx="5014448" cy="4676968"/>
          </a:xfrm>
          <a:prstGeom prst="rect">
            <a:avLst/>
          </a:prstGeom>
        </p:spPr>
        <p:txBody>
          <a:bodyPr/>
          <a:lstStyle>
            <a:lvl1pPr marL="198000" indent="-198000">
              <a:lnSpc>
                <a:spcPct val="120000"/>
              </a:lnSpc>
              <a:spcBef>
                <a:spcPts val="600"/>
              </a:spcBef>
              <a:buFont typeface="Arial"/>
              <a:buChar char="•"/>
              <a:defRPr/>
            </a:lvl1pPr>
            <a:lvl2pPr marL="561600" indent="-212400">
              <a:lnSpc>
                <a:spcPct val="120000"/>
              </a:lnSpc>
              <a:buClr>
                <a:schemeClr val="accent1"/>
              </a:buClr>
              <a:buFont typeface="Arial"/>
              <a:buChar char="•"/>
              <a:defRPr/>
            </a:lvl2pPr>
            <a:lvl3pPr marL="892800" indent="-230400">
              <a:lnSpc>
                <a:spcPct val="120000"/>
              </a:lnSpc>
              <a:buSzPct val="80000"/>
              <a:buFont typeface="Lucida Grande"/>
              <a:buChar char="+"/>
              <a:defRPr/>
            </a:lvl3pPr>
            <a:lvl4pPr marL="1242000" indent="-228600">
              <a:lnSpc>
                <a:spcPct val="120000"/>
              </a:lnSpc>
              <a:buClr>
                <a:schemeClr val="tx2"/>
              </a:buClr>
              <a:buSzPct val="85000"/>
              <a:buFont typeface="Lucida Grande"/>
              <a:buChar char="+"/>
              <a:defRPr sz="1200"/>
            </a:lvl4pPr>
            <a:lvl5pPr marL="1591200">
              <a:lnSpc>
                <a:spcPct val="120000"/>
              </a:lnSpc>
              <a:buClr>
                <a:schemeClr val="tx2"/>
              </a:buClr>
              <a:buSzPct val="85000"/>
              <a:buFont typeface="Lucida Grande"/>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16652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mage Montage - Content">
    <p:spTree>
      <p:nvGrpSpPr>
        <p:cNvPr id="1" name=""/>
        <p:cNvGrpSpPr/>
        <p:nvPr/>
      </p:nvGrpSpPr>
      <p:grpSpPr>
        <a:xfrm>
          <a:off x="0" y="0"/>
          <a:ext cx="0" cy="0"/>
          <a:chOff x="0" y="0"/>
          <a:chExt cx="0" cy="0"/>
        </a:xfrm>
      </p:grpSpPr>
      <p:sp>
        <p:nvSpPr>
          <p:cNvPr id="15" name="Picture Placeholder 3"/>
          <p:cNvSpPr>
            <a:spLocks noGrp="1"/>
          </p:cNvSpPr>
          <p:nvPr>
            <p:ph type="pic" sz="quarter" idx="19"/>
          </p:nvPr>
        </p:nvSpPr>
        <p:spPr>
          <a:xfrm>
            <a:off x="8679943" y="1286959"/>
            <a:ext cx="2728383"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16" name="Picture Placeholder 3"/>
          <p:cNvSpPr>
            <a:spLocks noGrp="1"/>
          </p:cNvSpPr>
          <p:nvPr>
            <p:ph type="pic" sz="quarter" idx="20"/>
          </p:nvPr>
        </p:nvSpPr>
        <p:spPr>
          <a:xfrm>
            <a:off x="6717843" y="2791594"/>
            <a:ext cx="2728383"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17" name="Picture Placeholder 3"/>
          <p:cNvSpPr>
            <a:spLocks noGrp="1"/>
          </p:cNvSpPr>
          <p:nvPr>
            <p:ph type="pic" sz="quarter" idx="21"/>
          </p:nvPr>
        </p:nvSpPr>
        <p:spPr>
          <a:xfrm>
            <a:off x="8679945" y="4012302"/>
            <a:ext cx="2728383"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18" name="Picture Placeholder 3"/>
          <p:cNvSpPr>
            <a:spLocks noGrp="1"/>
          </p:cNvSpPr>
          <p:nvPr>
            <p:ph type="pic" sz="quarter" idx="22"/>
          </p:nvPr>
        </p:nvSpPr>
        <p:spPr>
          <a:xfrm>
            <a:off x="5435630" y="4510857"/>
            <a:ext cx="2728383"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19" name="Picture Placeholder 3"/>
          <p:cNvSpPr>
            <a:spLocks noGrp="1"/>
          </p:cNvSpPr>
          <p:nvPr>
            <p:ph type="pic" sz="quarter" idx="23"/>
          </p:nvPr>
        </p:nvSpPr>
        <p:spPr>
          <a:xfrm>
            <a:off x="3374253" y="4859392"/>
            <a:ext cx="2728383" cy="1718829"/>
          </a:xfrm>
          <a:prstGeom prst="rect">
            <a:avLst/>
          </a:prstGeom>
        </p:spPr>
        <p:txBody>
          <a:bodyPr/>
          <a:lstStyle>
            <a:lvl1pPr marL="0" indent="0">
              <a:buNone/>
              <a:defRPr/>
            </a:lvl1pPr>
          </a:lstStyle>
          <a:p>
            <a:r>
              <a:rPr lang="en-GB" dirty="0"/>
              <a:t>Drag picture to placeholder or click icon to add</a:t>
            </a:r>
            <a:endParaRPr lang="en-US" dirty="0"/>
          </a:p>
        </p:txBody>
      </p:sp>
      <p:sp>
        <p:nvSpPr>
          <p:cNvPr id="2" name="Title 1"/>
          <p:cNvSpPr>
            <a:spLocks noGrp="1"/>
          </p:cNvSpPr>
          <p:nvPr>
            <p:ph type="title"/>
          </p:nvPr>
        </p:nvSpPr>
        <p:spPr>
          <a:xfrm>
            <a:off x="914400" y="609600"/>
            <a:ext cx="7924800" cy="574233"/>
          </a:xfrm>
        </p:spPr>
        <p:txBody>
          <a:bodyPr/>
          <a:lstStyle>
            <a:lvl1pPr>
              <a:defRPr sz="2800"/>
            </a:lvl1pPr>
          </a:lstStyle>
          <a:p>
            <a:r>
              <a:rPr lang="en-GB"/>
              <a:t>Click to edit Master title style</a:t>
            </a:r>
            <a:endParaRPr lang="en-GB" dirty="0"/>
          </a:p>
        </p:txBody>
      </p:sp>
      <p:sp>
        <p:nvSpPr>
          <p:cNvPr id="3" name="Content Placeholder 2"/>
          <p:cNvSpPr>
            <a:spLocks noGrp="1"/>
          </p:cNvSpPr>
          <p:nvPr>
            <p:ph idx="1"/>
          </p:nvPr>
        </p:nvSpPr>
        <p:spPr>
          <a:xfrm>
            <a:off x="914400" y="1419032"/>
            <a:ext cx="5014448" cy="4676968"/>
          </a:xfrm>
          <a:prstGeom prst="rect">
            <a:avLst/>
          </a:prstGeom>
        </p:spPr>
        <p:txBody>
          <a:bodyPr/>
          <a:lstStyle>
            <a:lvl1pPr marL="198000" indent="-198000">
              <a:lnSpc>
                <a:spcPct val="120000"/>
              </a:lnSpc>
              <a:spcBef>
                <a:spcPts val="600"/>
              </a:spcBef>
              <a:buFont typeface="Arial"/>
              <a:buChar char="•"/>
              <a:defRPr/>
            </a:lvl1pPr>
            <a:lvl2pPr marL="561600" indent="-212400">
              <a:lnSpc>
                <a:spcPct val="120000"/>
              </a:lnSpc>
              <a:buClr>
                <a:schemeClr val="accent1"/>
              </a:buClr>
              <a:buFont typeface="Arial"/>
              <a:buChar char="•"/>
              <a:defRPr/>
            </a:lvl2pPr>
            <a:lvl3pPr marL="892800" indent="-230400">
              <a:lnSpc>
                <a:spcPct val="120000"/>
              </a:lnSpc>
              <a:buSzPct val="80000"/>
              <a:buFont typeface="Lucida Grande"/>
              <a:buChar char="+"/>
              <a:defRPr/>
            </a:lvl3pPr>
            <a:lvl4pPr marL="1242000" indent="-228600">
              <a:lnSpc>
                <a:spcPct val="120000"/>
              </a:lnSpc>
              <a:buClr>
                <a:schemeClr val="tx2"/>
              </a:buClr>
              <a:buSzPct val="85000"/>
              <a:buFont typeface="Lucida Grande"/>
              <a:buChar char="+"/>
              <a:defRPr sz="1200"/>
            </a:lvl4pPr>
            <a:lvl5pPr marL="1591200">
              <a:lnSpc>
                <a:spcPct val="120000"/>
              </a:lnSpc>
              <a:buClr>
                <a:schemeClr val="tx2"/>
              </a:buClr>
              <a:buSzPct val="85000"/>
              <a:buFont typeface="Lucida Grande"/>
              <a:buChar cha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5D420-587E-4BEC-A0A1-DB793FA40FFB}"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946936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Page Temaple 1 - Add Image in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09B46F9F-DAB2-9844-BF57-637EFE9F8249}"/>
              </a:ext>
            </a:extLst>
          </p:cNvPr>
          <p:cNvSpPr/>
          <p:nvPr userDrawn="1"/>
        </p:nvSpPr>
        <p:spPr>
          <a:xfrm>
            <a:off x="175361" y="208279"/>
            <a:ext cx="5123079" cy="6436360"/>
          </a:xfrm>
          <a:prstGeom prst="rect">
            <a:avLst/>
          </a:prstGeom>
          <a:solidFill>
            <a:srgbClr val="1D252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b="1" dirty="0">
              <a:solidFill>
                <a:prstClr val="white"/>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1" name="Rectangle 10">
            <a:extLst>
              <a:ext uri="{FF2B5EF4-FFF2-40B4-BE49-F238E27FC236}">
                <a16:creationId xmlns:a16="http://schemas.microsoft.com/office/drawing/2014/main" xmlns="" id="{4A48B582-978B-9C44-BC64-51C5B7B4EDFA}"/>
              </a:ext>
            </a:extLst>
          </p:cNvPr>
          <p:cNvSpPr/>
          <p:nvPr userDrawn="1"/>
        </p:nvSpPr>
        <p:spPr>
          <a:xfrm>
            <a:off x="4541520" y="2274371"/>
            <a:ext cx="2911838" cy="2304177"/>
          </a:xfrm>
          <a:prstGeom prst="rect">
            <a:avLst/>
          </a:prstGeom>
          <a:solidFill>
            <a:srgbClr val="4A7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2" name="Text Placeholder 5">
            <a:extLst>
              <a:ext uri="{FF2B5EF4-FFF2-40B4-BE49-F238E27FC236}">
                <a16:creationId xmlns:a16="http://schemas.microsoft.com/office/drawing/2014/main" xmlns="" id="{1C991485-5FAF-0F4B-B835-1F5B7FDC54FA}"/>
              </a:ext>
            </a:extLst>
          </p:cNvPr>
          <p:cNvSpPr>
            <a:spLocks noGrp="1"/>
          </p:cNvSpPr>
          <p:nvPr>
            <p:ph type="body" sz="quarter" idx="10" hasCustomPrompt="1"/>
          </p:nvPr>
        </p:nvSpPr>
        <p:spPr>
          <a:xfrm>
            <a:off x="655536" y="2274371"/>
            <a:ext cx="3438943" cy="1068554"/>
          </a:xfrm>
          <a:prstGeom prst="rect">
            <a:avLst/>
          </a:prstGeom>
        </p:spPr>
        <p:txBody>
          <a:bodyPr>
            <a:normAutofit/>
          </a:bodyPr>
          <a:lstStyle>
            <a:lvl1pPr marL="0" indent="0">
              <a:buNone/>
              <a:defRPr sz="3600" b="1" i="0" baseline="0">
                <a:ln>
                  <a:noFill/>
                </a:ln>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Main Title</a:t>
            </a:r>
          </a:p>
        </p:txBody>
      </p:sp>
      <p:sp>
        <p:nvSpPr>
          <p:cNvPr id="13" name="Text Placeholder 25">
            <a:extLst>
              <a:ext uri="{FF2B5EF4-FFF2-40B4-BE49-F238E27FC236}">
                <a16:creationId xmlns:a16="http://schemas.microsoft.com/office/drawing/2014/main" xmlns="" id="{1CE31280-BC43-B748-8060-C3289D005500}"/>
              </a:ext>
            </a:extLst>
          </p:cNvPr>
          <p:cNvSpPr>
            <a:spLocks noGrp="1"/>
          </p:cNvSpPr>
          <p:nvPr>
            <p:ph type="body" sz="quarter" idx="11" hasCustomPrompt="1"/>
          </p:nvPr>
        </p:nvSpPr>
        <p:spPr>
          <a:xfrm>
            <a:off x="655536" y="3430300"/>
            <a:ext cx="3438943" cy="1148247"/>
          </a:xfrm>
          <a:prstGeom prst="rect">
            <a:avLst/>
          </a:prstGeom>
        </p:spPr>
        <p:txBody>
          <a:bodyPr>
            <a:normAutofit/>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Sub Text</a:t>
            </a:r>
          </a:p>
        </p:txBody>
      </p:sp>
      <p:pic>
        <p:nvPicPr>
          <p:cNvPr id="8" name="Picture 7">
            <a:extLst>
              <a:ext uri="{FF2B5EF4-FFF2-40B4-BE49-F238E27FC236}">
                <a16:creationId xmlns:a16="http://schemas.microsoft.com/office/drawing/2014/main" xmlns="" id="{8DC0C278-0195-7B40-8814-BB9645DEAB40}"/>
              </a:ext>
            </a:extLst>
          </p:cNvPr>
          <p:cNvPicPr>
            <a:picLocks noChangeAspect="1"/>
          </p:cNvPicPr>
          <p:nvPr userDrawn="1"/>
        </p:nvPicPr>
        <p:blipFill>
          <a:blip r:embed="rId2"/>
          <a:stretch>
            <a:fillRect/>
          </a:stretch>
        </p:blipFill>
        <p:spPr>
          <a:xfrm>
            <a:off x="5008107" y="2893253"/>
            <a:ext cx="1968765" cy="1081739"/>
          </a:xfrm>
          <a:prstGeom prst="rect">
            <a:avLst/>
          </a:prstGeom>
        </p:spPr>
      </p:pic>
    </p:spTree>
    <p:extLst>
      <p:ext uri="{BB962C8B-B14F-4D97-AF65-F5344CB8AC3E}">
        <p14:creationId xmlns:p14="http://schemas.microsoft.com/office/powerpoint/2010/main" val="379154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380078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40237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261420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134525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333342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516AA-5066-458B-B8C2-13A5037C1E83}" type="datetimeFigureOut">
              <a:rPr lang="en-GB" smtClean="0"/>
              <a:t>12/12/2020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911BDBC-F563-4FF8-A31E-BC93927F16C7}" type="slidenum">
              <a:rPr lang="en-GB" smtClean="0"/>
              <a:t>‹#›</a:t>
            </a:fld>
            <a:endParaRPr lang="en-GB" dirty="0"/>
          </a:p>
        </p:txBody>
      </p:sp>
    </p:spTree>
    <p:extLst>
      <p:ext uri="{BB962C8B-B14F-4D97-AF65-F5344CB8AC3E}">
        <p14:creationId xmlns:p14="http://schemas.microsoft.com/office/powerpoint/2010/main" val="7624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516AA-5066-458B-B8C2-13A5037C1E83}" type="datetimeFigureOut">
              <a:rPr lang="en-GB" smtClean="0"/>
              <a:t>12/12/2020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1BDBC-F563-4FF8-A31E-BC93927F16C7}" type="slidenum">
              <a:rPr lang="en-GB" smtClean="0"/>
              <a:t>‹#›</a:t>
            </a:fld>
            <a:endParaRPr lang="en-GB" dirty="0"/>
          </a:p>
        </p:txBody>
      </p:sp>
    </p:spTree>
    <p:extLst>
      <p:ext uri="{BB962C8B-B14F-4D97-AF65-F5344CB8AC3E}">
        <p14:creationId xmlns:p14="http://schemas.microsoft.com/office/powerpoint/2010/main" val="132010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3BAEEF-404E-4334-AE01-616A86EEC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EFDD84B-7B68-4A19-B7E6-B2DE29246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7D3A28C-91EE-4304-85C8-A4FE09D78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7B3A1-4B34-4C22-A5AB-4EE455A80089}" type="datetimeFigureOut">
              <a:rPr lang="en-GB" smtClean="0">
                <a:solidFill>
                  <a:prstClr val="black">
                    <a:tint val="75000"/>
                  </a:prstClr>
                </a:solidFill>
              </a:rPr>
              <a:pPr/>
              <a:t>12/12/2020</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xmlns="" id="{9F11362D-8981-44BF-B80D-7BA9A5980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xmlns="" id="{B2801F79-570A-47C0-8CD8-90DA4E971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E5575-3594-4E29-9644-D51D1CDE0B9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61541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file:///T:\Shared\PLH\Sarah\Untitled-2.jpg"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064680D-058C-440D-8BFD-2E40247B6BA6}"/>
              </a:ext>
            </a:extLst>
          </p:cNvPr>
          <p:cNvSpPr>
            <a:spLocks noGrp="1"/>
          </p:cNvSpPr>
          <p:nvPr>
            <p:ph type="body" sz="quarter" idx="10"/>
          </p:nvPr>
        </p:nvSpPr>
        <p:spPr>
          <a:xfrm>
            <a:off x="622277" y="2629111"/>
            <a:ext cx="9631991" cy="2212396"/>
          </a:xfrm>
        </p:spPr>
        <p:txBody>
          <a:bodyPr>
            <a:normAutofit/>
          </a:bodyPr>
          <a:lstStyle/>
          <a:p>
            <a:r>
              <a:rPr lang="en-GB" sz="4800" dirty="0"/>
              <a:t>Pests and diseases associated with fruit and vegetables</a:t>
            </a:r>
          </a:p>
        </p:txBody>
      </p:sp>
    </p:spTree>
    <p:extLst>
      <p:ext uri="{BB962C8B-B14F-4D97-AF65-F5344CB8AC3E}">
        <p14:creationId xmlns:p14="http://schemas.microsoft.com/office/powerpoint/2010/main" val="374173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quarter" idx="10"/>
          </p:nvPr>
        </p:nvSpPr>
        <p:spPr/>
        <p:txBody>
          <a:bodyPr>
            <a:normAutofit/>
          </a:bodyPr>
          <a:lstStyle/>
          <a:p>
            <a:pPr eaLnBrk="1" hangingPunct="1">
              <a:lnSpc>
                <a:spcPct val="90000"/>
              </a:lnSpc>
            </a:pPr>
            <a:r>
              <a:rPr lang="en-GB" altLang="en-US" i="1" dirty="0">
                <a:solidFill>
                  <a:srgbClr val="4A7729"/>
                </a:solidFill>
                <a:latin typeface="+mn-lt"/>
              </a:rPr>
              <a:t>Scirtothrips spp. </a:t>
            </a:r>
          </a:p>
        </p:txBody>
      </p:sp>
      <p:sp>
        <p:nvSpPr>
          <p:cNvPr id="4" name="Text Placeholder 3">
            <a:extLst>
              <a:ext uri="{FF2B5EF4-FFF2-40B4-BE49-F238E27FC236}">
                <a16:creationId xmlns:a16="http://schemas.microsoft.com/office/drawing/2014/main" xmlns="" id="{95D09D0D-377B-4D2C-AB2E-0589659F23EC}"/>
              </a:ext>
            </a:extLst>
          </p:cNvPr>
          <p:cNvSpPr>
            <a:spLocks noGrp="1"/>
          </p:cNvSpPr>
          <p:nvPr>
            <p:ph type="body" sz="quarter" idx="15"/>
          </p:nvPr>
        </p:nvSpPr>
        <p:spPr>
          <a:xfrm>
            <a:off x="623040" y="1933087"/>
            <a:ext cx="6725112" cy="4033183"/>
          </a:xfrm>
        </p:spPr>
        <p:txBody>
          <a:bodyPr/>
          <a:lstStyle/>
          <a:p>
            <a:r>
              <a:rPr lang="en-GB" dirty="0"/>
              <a:t>S. aurantii, S. citri, S. dorsalis</a:t>
            </a:r>
          </a:p>
          <a:p>
            <a:endParaRPr lang="en-GB" dirty="0"/>
          </a:p>
          <a:p>
            <a:r>
              <a:rPr lang="en-GB" dirty="0"/>
              <a:t>All are predominantly yellow thrips </a:t>
            </a:r>
          </a:p>
          <a:p>
            <a:r>
              <a:rPr lang="en-GB" dirty="0"/>
              <a:t>All are prohibited on Citrus, Fortunella and Poncirus,  but S. aurantii and, to an even greater extent, S. dorsalis are much more polyphagous with more than 100 other hosts recorded between them.</a:t>
            </a:r>
          </a:p>
          <a:p>
            <a:r>
              <a:rPr lang="en-GB" dirty="0"/>
              <a:t>S. aurantii: intercepted twice, both ex. Kenya: in 2000 on Lisianthus (2♀ ); in 2013 on weed mixed with Coriandrum (1♀).</a:t>
            </a:r>
          </a:p>
          <a:p>
            <a:r>
              <a:rPr lang="en-GB" dirty="0"/>
              <a:t>S. citri: 2 ♀ found at Kew gardens in 2008</a:t>
            </a:r>
          </a:p>
          <a:p>
            <a:r>
              <a:rPr lang="en-GB" dirty="0"/>
              <a:t>S. dorsalis the most frequently intercepted </a:t>
            </a:r>
          </a:p>
          <a:p>
            <a:endParaRPr lang="en-GB" dirty="0"/>
          </a:p>
        </p:txBody>
      </p:sp>
      <p:pic>
        <p:nvPicPr>
          <p:cNvPr id="5122" name="Picture 2" descr="Image result for fortune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082" y="2923678"/>
            <a:ext cx="2350982" cy="176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oncirus trifolia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082" y="1413198"/>
            <a:ext cx="2350982" cy="1424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34A8215-A24C-40E0-A2E9-8E307B4F0401}"/>
              </a:ext>
            </a:extLst>
          </p:cNvPr>
          <p:cNvPicPr>
            <a:picLocks noChangeAspect="1"/>
          </p:cNvPicPr>
          <p:nvPr/>
        </p:nvPicPr>
        <p:blipFill rotWithShape="1">
          <a:blip r:embed="rId6"/>
          <a:srcRect t="34030"/>
          <a:stretch/>
        </p:blipFill>
        <p:spPr>
          <a:xfrm>
            <a:off x="7518417" y="4772558"/>
            <a:ext cx="2338647" cy="1592136"/>
          </a:xfrm>
          <a:prstGeom prst="rect">
            <a:avLst/>
          </a:prstGeom>
          <a:ln>
            <a:solidFill>
              <a:schemeClr val="tx1"/>
            </a:solidFill>
          </a:ln>
        </p:spPr>
      </p:pic>
      <p:pic>
        <p:nvPicPr>
          <p:cNvPr id="3" name="th19">
            <a:hlinkClick r:id="" action="ppaction://media"/>
            <a:extLst>
              <a:ext uri="{FF2B5EF4-FFF2-40B4-BE49-F238E27FC236}">
                <a16:creationId xmlns:a16="http://schemas.microsoft.com/office/drawing/2014/main" xmlns="" id="{D8599134-4011-4AB9-9172-DFEA0F3572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1567" y="2431635"/>
            <a:ext cx="406400" cy="406400"/>
          </a:xfrm>
          <a:prstGeom prst="rect">
            <a:avLst/>
          </a:prstGeom>
        </p:spPr>
      </p:pic>
    </p:spTree>
    <p:extLst>
      <p:ext uri="{BB962C8B-B14F-4D97-AF65-F5344CB8AC3E}">
        <p14:creationId xmlns:p14="http://schemas.microsoft.com/office/powerpoint/2010/main" val="1749322101"/>
      </p:ext>
    </p:extLst>
  </p:cSld>
  <p:clrMapOvr>
    <a:masterClrMapping/>
  </p:clrMapOvr>
  <mc:AlternateContent xmlns:mc="http://schemas.openxmlformats.org/markup-compatibility/2006" xmlns:p14="http://schemas.microsoft.com/office/powerpoint/2010/main">
    <mc:Choice Requires="p14">
      <p:transition spd="slow" p14:dur="2000" advTm="51988"/>
    </mc:Choice>
    <mc:Fallback xmlns="">
      <p:transition spd="slow" advTm="5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50186"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898F947-F032-40B1-B0ED-54F6B8425798}"/>
              </a:ext>
            </a:extLst>
          </p:cNvPr>
          <p:cNvSpPr>
            <a:spLocks noGrp="1"/>
          </p:cNvSpPr>
          <p:nvPr>
            <p:ph type="body" sz="quarter" idx="10"/>
          </p:nvPr>
        </p:nvSpPr>
        <p:spPr/>
        <p:txBody>
          <a:bodyPr>
            <a:normAutofit fontScale="55000" lnSpcReduction="20000"/>
          </a:bodyPr>
          <a:lstStyle/>
          <a:p>
            <a:r>
              <a:rPr lang="fr-FR" i="1" dirty="0"/>
              <a:t>Scirtothrips dorsalis </a:t>
            </a:r>
            <a:r>
              <a:rPr lang="fr-FR" b="0" dirty="0"/>
              <a:t>– chilli thrips </a:t>
            </a:r>
            <a:br>
              <a:rPr lang="fr-FR" b="0" dirty="0"/>
            </a:br>
            <a:endParaRPr lang="en-GB" b="0" dirty="0"/>
          </a:p>
        </p:txBody>
      </p:sp>
      <p:sp>
        <p:nvSpPr>
          <p:cNvPr id="32772" name="Rectangle 4"/>
          <p:cNvSpPr>
            <a:spLocks noChangeArrowheads="1"/>
          </p:cNvSpPr>
          <p:nvPr/>
        </p:nvSpPr>
        <p:spPr bwMode="auto">
          <a:xfrm>
            <a:off x="4991100" y="17621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fontAlgn="base">
              <a:spcBef>
                <a:spcPct val="0"/>
              </a:spcBef>
              <a:spcAft>
                <a:spcPct val="0"/>
              </a:spcAft>
              <a:defRPr/>
            </a:pPr>
            <a:endParaRPr lang="en-US" altLang="en-US" dirty="0">
              <a:solidFill>
                <a:srgbClr val="000000"/>
              </a:solidFill>
            </a:endParaRPr>
          </a:p>
        </p:txBody>
      </p:sp>
      <p:pic>
        <p:nvPicPr>
          <p:cNvPr id="2" name="th 20">
            <a:hlinkClick r:id="" action="ppaction://media"/>
            <a:extLst>
              <a:ext uri="{FF2B5EF4-FFF2-40B4-BE49-F238E27FC236}">
                <a16:creationId xmlns:a16="http://schemas.microsoft.com/office/drawing/2014/main" xmlns="" id="{8D3CFF85-3CCB-4A9A-BE67-E4B5B4F44E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pic>
        <p:nvPicPr>
          <p:cNvPr id="4" name="Picture 3"/>
          <p:cNvPicPr>
            <a:picLocks noChangeAspect="1"/>
          </p:cNvPicPr>
          <p:nvPr/>
        </p:nvPicPr>
        <p:blipFill>
          <a:blip r:embed="rId5"/>
          <a:stretch>
            <a:fillRect/>
          </a:stretch>
        </p:blipFill>
        <p:spPr>
          <a:xfrm>
            <a:off x="7447730" y="908051"/>
            <a:ext cx="3597275" cy="5448300"/>
          </a:xfrm>
          <a:prstGeom prst="rect">
            <a:avLst/>
          </a:prstGeom>
        </p:spPr>
      </p:pic>
      <p:pic>
        <p:nvPicPr>
          <p:cNvPr id="7" name="Picture 6"/>
          <p:cNvPicPr>
            <a:picLocks noChangeAspect="1"/>
          </p:cNvPicPr>
          <p:nvPr/>
        </p:nvPicPr>
        <p:blipFill>
          <a:blip r:embed="rId6"/>
          <a:stretch>
            <a:fillRect/>
          </a:stretch>
        </p:blipFill>
        <p:spPr>
          <a:xfrm>
            <a:off x="1069162" y="908050"/>
            <a:ext cx="4152900" cy="5448300"/>
          </a:xfrm>
          <a:prstGeom prst="rect">
            <a:avLst/>
          </a:prstGeom>
        </p:spPr>
      </p:pic>
    </p:spTree>
    <p:extLst>
      <p:ext uri="{BB962C8B-B14F-4D97-AF65-F5344CB8AC3E}">
        <p14:creationId xmlns:p14="http://schemas.microsoft.com/office/powerpoint/2010/main" val="679111566"/>
      </p:ext>
    </p:extLst>
  </p:cSld>
  <p:clrMapOvr>
    <a:masterClrMapping/>
  </p:clrMapOvr>
  <mc:AlternateContent xmlns:mc="http://schemas.openxmlformats.org/markup-compatibility/2006" xmlns:p14="http://schemas.microsoft.com/office/powerpoint/2010/main">
    <mc:Choice Requires="p14">
      <p:transition spd="slow" p14:dur="2000" advTm="19514"/>
    </mc:Choice>
    <mc:Fallback xmlns="">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16465"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sz="quarter" idx="10"/>
          </p:nvPr>
        </p:nvSpPr>
        <p:spPr/>
        <p:txBody>
          <a:bodyPr>
            <a:normAutofit/>
          </a:bodyPr>
          <a:lstStyle/>
          <a:p>
            <a:pPr eaLnBrk="1" hangingPunct="1"/>
            <a:r>
              <a:rPr lang="en-GB" altLang="en-US" sz="2800" i="1" dirty="0"/>
              <a:t>Scirtothrips dorsalis</a:t>
            </a:r>
          </a:p>
        </p:txBody>
      </p:sp>
      <p:sp>
        <p:nvSpPr>
          <p:cNvPr id="4" name="Text Placeholder 3">
            <a:extLst>
              <a:ext uri="{FF2B5EF4-FFF2-40B4-BE49-F238E27FC236}">
                <a16:creationId xmlns:a16="http://schemas.microsoft.com/office/drawing/2014/main" xmlns="" id="{7757C207-4143-4ED5-8027-F65AD3B82386}"/>
              </a:ext>
            </a:extLst>
          </p:cNvPr>
          <p:cNvSpPr>
            <a:spLocks noGrp="1"/>
          </p:cNvSpPr>
          <p:nvPr>
            <p:ph sz="half" idx="1"/>
          </p:nvPr>
        </p:nvSpPr>
        <p:spPr/>
        <p:txBody>
          <a:bodyPr/>
          <a:lstStyle/>
          <a:p>
            <a:r>
              <a:rPr lang="en-GB" dirty="0"/>
              <a:t>Originally from SE Asia</a:t>
            </a:r>
          </a:p>
          <a:p>
            <a:r>
              <a:rPr lang="en-GB" dirty="0"/>
              <a:t>During the past two decades it has been expanding its range                                                                                     - now present in Florida, the Caribbean, Israel, Kenya, West Africa, South Africa </a:t>
            </a:r>
          </a:p>
          <a:p>
            <a:r>
              <a:rPr lang="en-GB" dirty="0"/>
              <a:t>Now often intercepted by PHSI, @ 180 records since 1999 </a:t>
            </a:r>
          </a:p>
          <a:p>
            <a:r>
              <a:rPr lang="en-GB" dirty="0"/>
              <a:t>Most frequently encountered on Momordica fruit from Kenya (73).</a:t>
            </a:r>
          </a:p>
          <a:p>
            <a:r>
              <a:rPr lang="en-GB" dirty="0"/>
              <a:t>Also intercepted from Cayman Island, Ghana, India, Pakistan, Sri Lanka, Thailand and USA.</a:t>
            </a:r>
          </a:p>
          <a:p>
            <a:endParaRPr lang="en-GB" dirty="0"/>
          </a:p>
        </p:txBody>
      </p:sp>
      <p:pic>
        <p:nvPicPr>
          <p:cNvPr id="3" name="Picture 2">
            <a:extLst>
              <a:ext uri="{FF2B5EF4-FFF2-40B4-BE49-F238E27FC236}">
                <a16:creationId xmlns:a16="http://schemas.microsoft.com/office/drawing/2014/main" xmlns="" id="{5282DD2D-C0D8-4AFB-A451-7FC8955C0111}"/>
              </a:ext>
            </a:extLst>
          </p:cNvPr>
          <p:cNvPicPr>
            <a:picLocks noChangeAspect="1"/>
          </p:cNvPicPr>
          <p:nvPr/>
        </p:nvPicPr>
        <p:blipFill>
          <a:blip r:embed="rId4"/>
          <a:stretch>
            <a:fillRect/>
          </a:stretch>
        </p:blipFill>
        <p:spPr>
          <a:xfrm rot="5400000">
            <a:off x="6858627" y="2291406"/>
            <a:ext cx="4825011" cy="3210825"/>
          </a:xfrm>
          <a:prstGeom prst="rect">
            <a:avLst/>
          </a:prstGeom>
        </p:spPr>
      </p:pic>
      <p:pic>
        <p:nvPicPr>
          <p:cNvPr id="2" name="th 21">
            <a:hlinkClick r:id="" action="ppaction://media"/>
            <a:extLst>
              <a:ext uri="{FF2B5EF4-FFF2-40B4-BE49-F238E27FC236}">
                <a16:creationId xmlns:a16="http://schemas.microsoft.com/office/drawing/2014/main" xmlns="" id="{8C37B040-6736-477E-AFEA-78049D5F3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38340009"/>
      </p:ext>
    </p:extLst>
  </p:cSld>
  <p:clrMapOvr>
    <a:masterClrMapping/>
  </p:clrMapOvr>
  <mc:AlternateContent xmlns:mc="http://schemas.openxmlformats.org/markup-compatibility/2006" xmlns:p14="http://schemas.microsoft.com/office/powerpoint/2010/main">
    <mc:Choice Requires="p14">
      <p:transition spd="slow" p14:dur="2000" advTm="57974"/>
    </mc:Choice>
    <mc:Fallback xmlns="">
      <p:transition spd="slow" advTm="5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56456"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D6D518E-2B01-41FD-A7D2-38339B328292}"/>
              </a:ext>
            </a:extLst>
          </p:cNvPr>
          <p:cNvSpPr>
            <a:spLocks noGrp="1"/>
          </p:cNvSpPr>
          <p:nvPr>
            <p:ph type="body" sz="quarter" idx="10"/>
          </p:nvPr>
        </p:nvSpPr>
        <p:spPr/>
        <p:txBody>
          <a:bodyPr>
            <a:normAutofit fontScale="77500" lnSpcReduction="20000"/>
          </a:bodyPr>
          <a:lstStyle/>
          <a:p>
            <a:r>
              <a:rPr lang="en-GB" dirty="0"/>
              <a:t>Scirtothrips dorsalis - distribution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52" y="1172824"/>
            <a:ext cx="9353410" cy="4882184"/>
          </a:xfrm>
          <a:prstGeom prst="rect">
            <a:avLst/>
          </a:prstGeom>
        </p:spPr>
      </p:pic>
      <p:pic>
        <p:nvPicPr>
          <p:cNvPr id="2" name="th 22">
            <a:hlinkClick r:id="" action="ppaction://media"/>
            <a:extLst>
              <a:ext uri="{FF2B5EF4-FFF2-40B4-BE49-F238E27FC236}">
                <a16:creationId xmlns:a16="http://schemas.microsoft.com/office/drawing/2014/main" xmlns="" id="{419F03E1-7FF5-4CC5-80A8-566DE370E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21108694"/>
      </p:ext>
    </p:extLst>
  </p:cSld>
  <p:clrMapOvr>
    <a:masterClrMapping/>
  </p:clrMapOvr>
  <mc:AlternateContent xmlns:mc="http://schemas.openxmlformats.org/markup-compatibility/2006" xmlns:p14="http://schemas.microsoft.com/office/powerpoint/2010/main">
    <mc:Choice Requires="p14">
      <p:transition spd="slow" p14:dur="2000" advTm="31977"/>
    </mc:Choice>
    <mc:Fallback xmlns="">
      <p:transition spd="slow" advTm="3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3040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E933FDAE-E6E8-4841-B159-4110B72414D0}"/>
              </a:ext>
            </a:extLst>
          </p:cNvPr>
          <p:cNvSpPr>
            <a:spLocks noGrp="1"/>
          </p:cNvSpPr>
          <p:nvPr>
            <p:ph type="body" sz="quarter" idx="10"/>
          </p:nvPr>
        </p:nvSpPr>
        <p:spPr>
          <a:xfrm>
            <a:off x="705405" y="524530"/>
            <a:ext cx="6387373" cy="561223"/>
          </a:xfrm>
        </p:spPr>
        <p:txBody>
          <a:bodyPr>
            <a:normAutofit lnSpcReduction="10000"/>
          </a:bodyPr>
          <a:lstStyle/>
          <a:p>
            <a:r>
              <a:rPr lang="en-GB" i="1" dirty="0"/>
              <a:t>Thrips palmi &amp; Scirtothips dorsalis</a:t>
            </a:r>
          </a:p>
        </p:txBody>
      </p:sp>
      <p:pic>
        <p:nvPicPr>
          <p:cNvPr id="2" name="Picture 1"/>
          <p:cNvPicPr>
            <a:picLocks noChangeAspect="1"/>
          </p:cNvPicPr>
          <p:nvPr/>
        </p:nvPicPr>
        <p:blipFill>
          <a:blip r:embed="rId4"/>
          <a:stretch>
            <a:fillRect/>
          </a:stretch>
        </p:blipFill>
        <p:spPr>
          <a:xfrm>
            <a:off x="2652175" y="1518325"/>
            <a:ext cx="5212621" cy="4534747"/>
          </a:xfrm>
          <a:prstGeom prst="rect">
            <a:avLst/>
          </a:prstGeom>
        </p:spPr>
      </p:pic>
      <p:pic>
        <p:nvPicPr>
          <p:cNvPr id="3" name="th 24">
            <a:hlinkClick r:id="" action="ppaction://media"/>
            <a:extLst>
              <a:ext uri="{FF2B5EF4-FFF2-40B4-BE49-F238E27FC236}">
                <a16:creationId xmlns:a16="http://schemas.microsoft.com/office/drawing/2014/main" xmlns="" id="{64E9541F-DD68-4485-A66E-5AC0B23C8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55286" y="3582499"/>
            <a:ext cx="406400" cy="406400"/>
          </a:xfrm>
          <a:prstGeom prst="rect">
            <a:avLst/>
          </a:prstGeom>
        </p:spPr>
      </p:pic>
    </p:spTree>
    <p:extLst>
      <p:ext uri="{BB962C8B-B14F-4D97-AF65-F5344CB8AC3E}">
        <p14:creationId xmlns:p14="http://schemas.microsoft.com/office/powerpoint/2010/main" val="166949580"/>
      </p:ext>
    </p:extLst>
  </p:cSld>
  <p:clrMapOvr>
    <a:masterClrMapping/>
  </p:clrMapOvr>
  <mc:AlternateContent xmlns:mc="http://schemas.openxmlformats.org/markup-compatibility/2006" xmlns:p14="http://schemas.microsoft.com/office/powerpoint/2010/main">
    <mc:Choice Requires="p14">
      <p:transition spd="slow" p14:dur="2000" advTm="28095"/>
    </mc:Choice>
    <mc:Fallback xmlns="">
      <p:transition spd="slow" advTm="2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2601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0B7439B-823A-48DB-8BFB-C80400ADC72D}"/>
              </a:ext>
            </a:extLst>
          </p:cNvPr>
          <p:cNvSpPr>
            <a:spLocks noGrp="1"/>
          </p:cNvSpPr>
          <p:nvPr>
            <p:ph type="body" sz="quarter" idx="10"/>
          </p:nvPr>
        </p:nvSpPr>
        <p:spPr/>
        <p:txBody>
          <a:bodyPr>
            <a:normAutofit/>
          </a:bodyPr>
          <a:lstStyle/>
          <a:p>
            <a:r>
              <a:rPr lang="en-GB" dirty="0"/>
              <a:t>Thrips</a:t>
            </a:r>
          </a:p>
        </p:txBody>
      </p:sp>
      <p:sp>
        <p:nvSpPr>
          <p:cNvPr id="3" name="Text Placeholder 2">
            <a:extLst>
              <a:ext uri="{FF2B5EF4-FFF2-40B4-BE49-F238E27FC236}">
                <a16:creationId xmlns:a16="http://schemas.microsoft.com/office/drawing/2014/main" xmlns="" id="{3FB61963-DC89-4139-B2F1-60E36DE7679F}"/>
              </a:ext>
            </a:extLst>
          </p:cNvPr>
          <p:cNvSpPr>
            <a:spLocks noGrp="1"/>
          </p:cNvSpPr>
          <p:nvPr>
            <p:ph type="body" sz="quarter" idx="11"/>
          </p:nvPr>
        </p:nvSpPr>
        <p:spPr/>
        <p:txBody>
          <a:bodyPr>
            <a:normAutofit fontScale="55000" lnSpcReduction="20000"/>
          </a:bodyPr>
          <a:lstStyle/>
          <a:p>
            <a:r>
              <a:rPr lang="en-GB" dirty="0"/>
              <a:t>Joe Ostojá-Starzewski –Senior Entomologist</a:t>
            </a:r>
          </a:p>
          <a:p>
            <a:r>
              <a:rPr lang="en-GB" dirty="0"/>
              <a:t>Fera Science Ltd., National Agri-Food Innovation Campus,  </a:t>
            </a:r>
            <a:br>
              <a:rPr lang="en-GB" dirty="0"/>
            </a:br>
            <a:r>
              <a:rPr lang="en-GB" dirty="0"/>
              <a:t>Sand Hutton, York, UK YO41 1LZ</a:t>
            </a:r>
          </a:p>
          <a:p>
            <a:r>
              <a:rPr lang="en-GB" dirty="0"/>
              <a:t>August 2020</a:t>
            </a:r>
          </a:p>
          <a:p>
            <a:endParaRPr lang="en-GB" dirty="0"/>
          </a:p>
        </p:txBody>
      </p:sp>
      <p:pic>
        <p:nvPicPr>
          <p:cNvPr id="7" name="Picture 6">
            <a:extLst>
              <a:ext uri="{FF2B5EF4-FFF2-40B4-BE49-F238E27FC236}">
                <a16:creationId xmlns:a16="http://schemas.microsoft.com/office/drawing/2014/main" xmlns="" id="{9553032A-7B49-4AB1-99FA-148B5FCA56F2}"/>
              </a:ext>
            </a:extLst>
          </p:cNvPr>
          <p:cNvPicPr>
            <a:picLocks noChangeAspect="1"/>
          </p:cNvPicPr>
          <p:nvPr/>
        </p:nvPicPr>
        <p:blipFill>
          <a:blip r:embed="rId4"/>
          <a:stretch>
            <a:fillRect/>
          </a:stretch>
        </p:blipFill>
        <p:spPr>
          <a:xfrm>
            <a:off x="7599903" y="275180"/>
            <a:ext cx="3767179" cy="3401225"/>
          </a:xfrm>
          <a:prstGeom prst="rect">
            <a:avLst/>
          </a:prstGeom>
        </p:spPr>
      </p:pic>
      <p:pic>
        <p:nvPicPr>
          <p:cNvPr id="19" name="Picture 18">
            <a:extLst>
              <a:ext uri="{FF2B5EF4-FFF2-40B4-BE49-F238E27FC236}">
                <a16:creationId xmlns:a16="http://schemas.microsoft.com/office/drawing/2014/main" xmlns="" id="{FB0BE751-912C-4992-B8E2-B212699B4E1F}"/>
              </a:ext>
            </a:extLst>
          </p:cNvPr>
          <p:cNvPicPr>
            <a:picLocks noChangeAspect="1"/>
          </p:cNvPicPr>
          <p:nvPr/>
        </p:nvPicPr>
        <p:blipFill>
          <a:blip r:embed="rId5"/>
          <a:stretch>
            <a:fillRect/>
          </a:stretch>
        </p:blipFill>
        <p:spPr>
          <a:xfrm>
            <a:off x="7599903" y="3946190"/>
            <a:ext cx="3767178" cy="2513606"/>
          </a:xfrm>
          <a:prstGeom prst="rect">
            <a:avLst/>
          </a:prstGeom>
        </p:spPr>
      </p:pic>
      <p:pic>
        <p:nvPicPr>
          <p:cNvPr id="4" name="TH 1">
            <a:hlinkClick r:id="" action="ppaction://media"/>
            <a:extLst>
              <a:ext uri="{FF2B5EF4-FFF2-40B4-BE49-F238E27FC236}">
                <a16:creationId xmlns:a16="http://schemas.microsoft.com/office/drawing/2014/main" xmlns="" id="{0257CE82-3D06-40B1-B217-0B4AF607E9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85477125"/>
      </p:ext>
    </p:extLst>
  </p:cSld>
  <p:clrMapOvr>
    <a:masterClrMapping/>
  </p:clrMapOvr>
  <mc:AlternateContent xmlns:mc="http://schemas.openxmlformats.org/markup-compatibility/2006" xmlns:p14="http://schemas.microsoft.com/office/powerpoint/2010/main">
    <mc:Choice Requires="p14">
      <p:transition spd="slow" p14:dur="2000" advTm="12977"/>
    </mc:Choice>
    <mc:Fallback xmlns="">
      <p:transition spd="slow" advTm="1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146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7"/>
          <p:cNvSpPr>
            <a:spLocks noGrp="1" noChangeArrowheads="1"/>
          </p:cNvSpPr>
          <p:nvPr>
            <p:ph type="body" sz="quarter" idx="10"/>
          </p:nvPr>
        </p:nvSpPr>
        <p:spPr/>
        <p:txBody>
          <a:bodyPr/>
          <a:lstStyle/>
          <a:p>
            <a:r>
              <a:rPr kumimoji="0" lang="en-GB" sz="2400" i="0" u="none" strike="noStrike" kern="1200" cap="none" spc="0" normalizeH="0" baseline="0" noProof="0" dirty="0">
                <a:ln>
                  <a:noFill/>
                </a:ln>
                <a:solidFill>
                  <a:srgbClr val="BD4F19"/>
                </a:solidFill>
                <a:effectLst/>
                <a:uLnTx/>
                <a:uFillTx/>
                <a:latin typeface="Arial" pitchFamily="34" charset="0"/>
                <a:ea typeface="ヒラギノ角ゴ Pro W3"/>
                <a:cs typeface="+mn-cs"/>
              </a:rPr>
              <a:t>Thrips –Thysanoptera (= fringed-wing)</a:t>
            </a:r>
          </a:p>
        </p:txBody>
      </p:sp>
      <p:sp>
        <p:nvSpPr>
          <p:cNvPr id="8" name="Text Placeholder 7">
            <a:extLst>
              <a:ext uri="{FF2B5EF4-FFF2-40B4-BE49-F238E27FC236}">
                <a16:creationId xmlns:a16="http://schemas.microsoft.com/office/drawing/2014/main" xmlns="" id="{795538D1-CCA2-4228-8008-3638D82A9125}"/>
              </a:ext>
            </a:extLst>
          </p:cNvPr>
          <p:cNvSpPr>
            <a:spLocks noGrp="1"/>
          </p:cNvSpPr>
          <p:nvPr>
            <p:ph type="body" sz="quarter" idx="15"/>
          </p:nvPr>
        </p:nvSpPr>
        <p:spPr>
          <a:xfrm>
            <a:off x="623040" y="1933087"/>
            <a:ext cx="4865008" cy="4033183"/>
          </a:xfrm>
        </p:spPr>
        <p:txBody>
          <a:bodyPr>
            <a:normAutofit/>
          </a:bodyPr>
          <a:lstStyle/>
          <a:p>
            <a:pPr marL="285750" indent="-285750">
              <a:buFont typeface="Arial" panose="020B0604020202020204" pitchFamily="34" charset="0"/>
              <a:buChar char="•"/>
            </a:pPr>
            <a:r>
              <a:rPr lang="en-GB" dirty="0"/>
              <a:t>Worldwide: c. 6000 species</a:t>
            </a:r>
          </a:p>
          <a:p>
            <a:pPr marL="285750" indent="-285750">
              <a:buFont typeface="Arial" panose="020B0604020202020204" pitchFamily="34" charset="0"/>
              <a:buChar char="•"/>
            </a:pPr>
            <a:r>
              <a:rPr lang="en-GB" dirty="0"/>
              <a:t>Mostly plant feeding</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British list contains 160 established/ naturally occurring species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19 non-established incursions (including </a:t>
            </a:r>
            <a:r>
              <a:rPr kumimoji="0" lang="en-US" altLang="en-US" b="0" i="1"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Thrips  palmi</a:t>
            </a:r>
            <a:r>
              <a:rPr kumimoji="0" lang="en-US" altLang="en-US" b="0" i="0"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 </a:t>
            </a:r>
            <a:r>
              <a:rPr kumimoji="0" lang="en-US" altLang="en-US" b="0" i="1"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Scirtothrips dorsalis</a:t>
            </a:r>
            <a:r>
              <a:rPr kumimoji="0" lang="en-US" altLang="en-US" b="0" i="0"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PHSI interceptions of 52 other non-native species to date.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dirty="0">
                <a:solidFill>
                  <a:srgbClr val="6A7029"/>
                </a:solidFill>
              </a:rPr>
              <a:t>Regulated species</a:t>
            </a:r>
          </a:p>
          <a:p>
            <a:pPr lvl="1" indent="0" fontAlgn="base">
              <a:spcBef>
                <a:spcPct val="20000"/>
              </a:spcBef>
              <a:spcAft>
                <a:spcPct val="0"/>
              </a:spcAft>
              <a:buFontTx/>
              <a:buChar char="•"/>
            </a:pPr>
            <a:r>
              <a:rPr kumimoji="0" lang="en-US" altLang="en-US" b="0" i="1" u="none" strike="noStrike" kern="1200" cap="none" spc="0" normalizeH="0" baseline="0" noProof="0" dirty="0">
                <a:ln>
                  <a:noFill/>
                </a:ln>
                <a:solidFill>
                  <a:srgbClr val="6A7029"/>
                </a:solidFill>
                <a:effectLst/>
                <a:uLnTx/>
                <a:uFillTx/>
                <a:latin typeface="Arial" charset="0"/>
                <a:ea typeface="ヒラギノ角ゴ Pro W3" pitchFamily="48" charset="-128"/>
                <a:cs typeface="+mn-cs"/>
              </a:rPr>
              <a:t>Thrips palmi</a:t>
            </a:r>
          </a:p>
          <a:p>
            <a:pPr lvl="1" indent="0" fontAlgn="base">
              <a:spcBef>
                <a:spcPct val="20000"/>
              </a:spcBef>
              <a:spcAft>
                <a:spcPct val="0"/>
              </a:spcAft>
              <a:buFontTx/>
              <a:buChar char="•"/>
            </a:pPr>
            <a:r>
              <a:rPr lang="en-US" altLang="en-US" i="1" dirty="0">
                <a:solidFill>
                  <a:srgbClr val="6A7029"/>
                </a:solidFill>
              </a:rPr>
              <a:t>Scirtothrips dorsalis, S. aurantia, S. citri</a:t>
            </a:r>
            <a:endParaRPr kumimoji="0" lang="en-US" altLang="en-US" b="0" i="1" u="none" strike="noStrike" kern="1200" cap="none" spc="0" normalizeH="0" baseline="0" noProof="0" dirty="0">
              <a:ln>
                <a:noFill/>
              </a:ln>
              <a:solidFill>
                <a:srgbClr val="6A7029"/>
              </a:solidFill>
              <a:effectLst/>
              <a:uLnTx/>
              <a:uFillTx/>
              <a:latin typeface="Arial" charset="0"/>
              <a:ea typeface="ヒラギノ角ゴ Pro W3" pitchFamily="48" charset="-128"/>
              <a:cs typeface="+mn-cs"/>
            </a:endParaRPr>
          </a:p>
          <a:p>
            <a:endParaRPr lang="en-GB" dirty="0"/>
          </a:p>
          <a:p>
            <a:endParaRPr lang="en-GB" dirty="0"/>
          </a:p>
        </p:txBody>
      </p:sp>
      <p:pic>
        <p:nvPicPr>
          <p:cNvPr id="3" name="Picture 2">
            <a:extLst>
              <a:ext uri="{FF2B5EF4-FFF2-40B4-BE49-F238E27FC236}">
                <a16:creationId xmlns:a16="http://schemas.microsoft.com/office/drawing/2014/main" xmlns="" id="{6006CB5B-6DD3-4465-B98B-A31817CD4B63}"/>
              </a:ext>
            </a:extLst>
          </p:cNvPr>
          <p:cNvPicPr>
            <a:picLocks noChangeAspect="1"/>
          </p:cNvPicPr>
          <p:nvPr/>
        </p:nvPicPr>
        <p:blipFill>
          <a:blip r:embed="rId4"/>
          <a:stretch>
            <a:fillRect/>
          </a:stretch>
        </p:blipFill>
        <p:spPr>
          <a:xfrm>
            <a:off x="5488047" y="2240325"/>
            <a:ext cx="3271107" cy="3422664"/>
          </a:xfrm>
          <a:prstGeom prst="rect">
            <a:avLst/>
          </a:prstGeom>
          <a:ln>
            <a:solidFill>
              <a:schemeClr val="tx1"/>
            </a:solidFill>
          </a:ln>
        </p:spPr>
      </p:pic>
      <p:pic>
        <p:nvPicPr>
          <p:cNvPr id="4" name="Picture 3">
            <a:extLst>
              <a:ext uri="{FF2B5EF4-FFF2-40B4-BE49-F238E27FC236}">
                <a16:creationId xmlns:a16="http://schemas.microsoft.com/office/drawing/2014/main" xmlns="" id="{3C4566D0-4422-462C-A690-4EF23D84EEC0}"/>
              </a:ext>
            </a:extLst>
          </p:cNvPr>
          <p:cNvPicPr>
            <a:picLocks noChangeAspect="1"/>
          </p:cNvPicPr>
          <p:nvPr/>
        </p:nvPicPr>
        <p:blipFill rotWithShape="1">
          <a:blip r:embed="rId5"/>
          <a:srcRect l="11033" t="5167" r="7440"/>
          <a:stretch/>
        </p:blipFill>
        <p:spPr>
          <a:xfrm>
            <a:off x="8864840" y="2240325"/>
            <a:ext cx="3171039" cy="3422664"/>
          </a:xfrm>
          <a:prstGeom prst="rect">
            <a:avLst/>
          </a:prstGeom>
          <a:ln>
            <a:solidFill>
              <a:schemeClr val="tx1"/>
            </a:solidFill>
          </a:ln>
        </p:spPr>
      </p:pic>
      <p:pic>
        <p:nvPicPr>
          <p:cNvPr id="5" name="TH2">
            <a:hlinkClick r:id="" action="ppaction://media"/>
            <a:extLst>
              <a:ext uri="{FF2B5EF4-FFF2-40B4-BE49-F238E27FC236}">
                <a16:creationId xmlns:a16="http://schemas.microsoft.com/office/drawing/2014/main" xmlns="" id="{5466093F-17C9-4794-8B90-9E25559DD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20989801"/>
      </p:ext>
    </p:extLst>
  </p:cSld>
  <p:clrMapOvr>
    <a:masterClrMapping/>
  </p:clrMapOvr>
  <mc:AlternateContent xmlns:mc="http://schemas.openxmlformats.org/markup-compatibility/2006" xmlns:p14="http://schemas.microsoft.com/office/powerpoint/2010/main">
    <mc:Choice Requires="p14">
      <p:transition spd="slow" p14:dur="2000" advTm="81215"/>
    </mc:Choice>
    <mc:Fallback xmlns="">
      <p:transition spd="slow" advTm="8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80183"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0149437A-BD20-44A6-91FA-AB739B181750}"/>
              </a:ext>
            </a:extLst>
          </p:cNvPr>
          <p:cNvSpPr>
            <a:spLocks noGrp="1"/>
          </p:cNvSpPr>
          <p:nvPr>
            <p:ph type="body" sz="quarter" idx="10"/>
          </p:nvPr>
        </p:nvSpPr>
        <p:spPr/>
        <p:txBody>
          <a:bodyPr/>
          <a:lstStyle/>
          <a:p>
            <a:r>
              <a:rPr lang="en-GB" dirty="0"/>
              <a:t>Detection</a:t>
            </a:r>
          </a:p>
        </p:txBody>
      </p:sp>
      <p:sp>
        <p:nvSpPr>
          <p:cNvPr id="7" name="Text Placeholder 6">
            <a:extLst>
              <a:ext uri="{FF2B5EF4-FFF2-40B4-BE49-F238E27FC236}">
                <a16:creationId xmlns:a16="http://schemas.microsoft.com/office/drawing/2014/main" xmlns="" id="{EC3A8EE7-FDFE-45E4-9976-BC2CE96578CB}"/>
              </a:ext>
            </a:extLst>
          </p:cNvPr>
          <p:cNvSpPr>
            <a:spLocks noGrp="1"/>
          </p:cNvSpPr>
          <p:nvPr>
            <p:ph type="body" sz="quarter" idx="15"/>
          </p:nvPr>
        </p:nvSpPr>
        <p:spPr/>
        <p:txBody>
          <a:bodyPr/>
          <a:lstStyle/>
          <a:p>
            <a:r>
              <a:rPr kumimoji="0" lang="en-GB" altLang="en-US" sz="1800" b="0" i="0" u="none" strike="noStrike" kern="1200" cap="none" spc="0" normalizeH="0" baseline="0" noProof="0" dirty="0">
                <a:ln>
                  <a:noFill/>
                </a:ln>
                <a:solidFill>
                  <a:srgbClr val="BD4F19"/>
                </a:solidFill>
                <a:effectLst/>
                <a:uLnTx/>
                <a:uFillTx/>
                <a:latin typeface="Arial" charset="0"/>
                <a:ea typeface="ヒラギノ角ゴ Pro W3" pitchFamily="48" charset="-128"/>
                <a:cs typeface="+mn-cs"/>
              </a:rPr>
              <a:t>Thrips feed by piercing and sucking</a:t>
            </a:r>
          </a:p>
          <a:p>
            <a:endParaRPr lang="en-GB" dirty="0"/>
          </a:p>
          <a:p>
            <a:pPr marL="285750" indent="-285750">
              <a:buFont typeface="Arial" panose="020B0604020202020204" pitchFamily="34" charset="0"/>
              <a:buChar char="•"/>
            </a:pPr>
            <a:r>
              <a:rPr lang="en-GB" dirty="0"/>
              <a:t>Leaf silvering</a:t>
            </a:r>
          </a:p>
          <a:p>
            <a:pPr marL="285750" indent="-285750">
              <a:buFont typeface="Arial" panose="020B0604020202020204" pitchFamily="34" charset="0"/>
              <a:buChar char="•"/>
            </a:pPr>
            <a:r>
              <a:rPr lang="en-GB" dirty="0"/>
              <a:t>Deformity, growth malfunction in host</a:t>
            </a:r>
          </a:p>
          <a:p>
            <a:pPr marL="285750" indent="-285750">
              <a:buFont typeface="Arial" panose="020B0604020202020204" pitchFamily="34" charset="0"/>
              <a:buChar char="•"/>
            </a:pPr>
            <a:r>
              <a:rPr lang="en-GB" dirty="0"/>
              <a:t>Discoloration of upper leaf surface</a:t>
            </a:r>
          </a:p>
          <a:p>
            <a:pPr marL="285750" indent="-285750">
              <a:buFont typeface="Arial" panose="020B0604020202020204" pitchFamily="34" charset="0"/>
              <a:buChar char="•"/>
            </a:pPr>
            <a:r>
              <a:rPr lang="en-GB" dirty="0"/>
              <a:t>Look on the underside of the leaf</a:t>
            </a:r>
          </a:p>
          <a:p>
            <a:pPr marL="285750" indent="-285750">
              <a:buFont typeface="Arial" panose="020B0604020202020204" pitchFamily="34" charset="0"/>
              <a:buChar char="•"/>
            </a:pPr>
            <a:r>
              <a:rPr lang="en-GB" dirty="0"/>
              <a:t>In flowers, buds, leaf avils </a:t>
            </a:r>
          </a:p>
          <a:p>
            <a:pPr marL="285750" indent="-285750">
              <a:buFont typeface="Arial" panose="020B0604020202020204" pitchFamily="34" charset="0"/>
              <a:buChar char="•"/>
            </a:pPr>
            <a:r>
              <a:rPr lang="en-GB" dirty="0"/>
              <a:t>Hidden areas e.g. under clyces (calyx sing.) </a:t>
            </a:r>
          </a:p>
        </p:txBody>
      </p:sp>
      <p:sp>
        <p:nvSpPr>
          <p:cNvPr id="2" name="AutoShape 2" descr="Image result for thrips damage"/>
          <p:cNvSpPr>
            <a:spLocks noChangeAspect="1" noChangeArrowheads="1"/>
          </p:cNvSpPr>
          <p:nvPr/>
        </p:nvSpPr>
        <p:spPr bwMode="auto">
          <a:xfrm>
            <a:off x="1679575" y="-1096963"/>
            <a:ext cx="342900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dirty="0">
              <a:solidFill>
                <a:srgbClr val="000000"/>
              </a:solidFill>
              <a:latin typeface="Arial" pitchFamily="34" charset="0"/>
              <a:ea typeface="ヒラギノ角ゴ Pro W3"/>
            </a:endParaRPr>
          </a:p>
        </p:txBody>
      </p:sp>
      <p:sp>
        <p:nvSpPr>
          <p:cNvPr id="3" name="AutoShape 4" descr="Image result for thrips damage"/>
          <p:cNvSpPr>
            <a:spLocks noChangeAspect="1" noChangeArrowheads="1"/>
          </p:cNvSpPr>
          <p:nvPr/>
        </p:nvSpPr>
        <p:spPr bwMode="auto">
          <a:xfrm>
            <a:off x="1831975" y="-944563"/>
            <a:ext cx="342900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dirty="0">
              <a:solidFill>
                <a:srgbClr val="000000"/>
              </a:solidFill>
              <a:latin typeface="Arial" pitchFamily="34" charset="0"/>
              <a:ea typeface="ヒラギノ角ゴ Pro W3"/>
            </a:endParaRPr>
          </a:p>
        </p:txBody>
      </p:sp>
      <p:pic>
        <p:nvPicPr>
          <p:cNvPr id="4" name="th 8">
            <a:hlinkClick r:id="" action="ppaction://media"/>
            <a:extLst>
              <a:ext uri="{FF2B5EF4-FFF2-40B4-BE49-F238E27FC236}">
                <a16:creationId xmlns:a16="http://schemas.microsoft.com/office/drawing/2014/main" xmlns="" id="{4A6F5E37-B7B0-4A3D-BA36-B91996A5D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47716" y="2964393"/>
            <a:ext cx="406400" cy="406400"/>
          </a:xfrm>
          <a:prstGeom prst="rect">
            <a:avLst/>
          </a:prstGeom>
        </p:spPr>
      </p:pic>
      <p:pic>
        <p:nvPicPr>
          <p:cNvPr id="5" name="Picture 4"/>
          <p:cNvPicPr>
            <a:picLocks noChangeAspect="1"/>
          </p:cNvPicPr>
          <p:nvPr/>
        </p:nvPicPr>
        <p:blipFill>
          <a:blip r:embed="rId5"/>
          <a:stretch>
            <a:fillRect/>
          </a:stretch>
        </p:blipFill>
        <p:spPr>
          <a:xfrm>
            <a:off x="5413375" y="717850"/>
            <a:ext cx="5438775" cy="5438775"/>
          </a:xfrm>
          <a:prstGeom prst="rect">
            <a:avLst/>
          </a:prstGeom>
        </p:spPr>
      </p:pic>
    </p:spTree>
    <p:extLst>
      <p:ext uri="{BB962C8B-B14F-4D97-AF65-F5344CB8AC3E}">
        <p14:creationId xmlns:p14="http://schemas.microsoft.com/office/powerpoint/2010/main" val="2197958307"/>
      </p:ext>
    </p:extLst>
  </p:cSld>
  <p:clrMapOvr>
    <a:masterClrMapping/>
  </p:clrMapOvr>
  <mc:AlternateContent xmlns:mc="http://schemas.openxmlformats.org/markup-compatibility/2006" xmlns:p14="http://schemas.microsoft.com/office/powerpoint/2010/main">
    <mc:Choice Requires="p14">
      <p:transition spd="slow" p14:dur="2000" advTm="68297"/>
    </mc:Choice>
    <mc:Fallback xmlns="">
      <p:transition spd="slow" advTm="6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66448"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quarter" idx="10"/>
          </p:nvPr>
        </p:nvSpPr>
        <p:spPr/>
        <p:txBody>
          <a:bodyPr>
            <a:normAutofit fontScale="70000" lnSpcReduction="20000"/>
          </a:bodyPr>
          <a:lstStyle/>
          <a:p>
            <a:pPr marL="0" indent="0">
              <a:buNone/>
            </a:pPr>
            <a:r>
              <a:rPr lang="en-GB" sz="5100" i="1" dirty="0">
                <a:latin typeface="+mn-lt"/>
              </a:rPr>
              <a:t>Thrips</a:t>
            </a:r>
            <a:r>
              <a:rPr lang="en-GB" sz="5100" dirty="0">
                <a:latin typeface="+mn-lt"/>
              </a:rPr>
              <a:t> </a:t>
            </a:r>
            <a:r>
              <a:rPr lang="en-GB" sz="5100" i="1" dirty="0">
                <a:latin typeface="+mn-lt"/>
              </a:rPr>
              <a:t>palmi</a:t>
            </a:r>
            <a:r>
              <a:rPr lang="en-GB" sz="4400" i="1" dirty="0">
                <a:latin typeface="+mn-lt"/>
              </a:rPr>
              <a:t/>
            </a:r>
            <a:br>
              <a:rPr lang="en-GB" sz="4400" i="1" dirty="0">
                <a:latin typeface="+mn-lt"/>
              </a:rPr>
            </a:br>
            <a:r>
              <a:rPr lang="en-GB" sz="3600" b="0" dirty="0">
                <a:latin typeface="+mn-lt"/>
              </a:rPr>
              <a:t>melon thrips; EU annex designation 1A1</a:t>
            </a:r>
            <a:endParaRPr lang="en-GB" altLang="en-US" b="0" dirty="0"/>
          </a:p>
        </p:txBody>
      </p:sp>
      <p:sp>
        <p:nvSpPr>
          <p:cNvPr id="4" name="Text Placeholder 3">
            <a:extLst>
              <a:ext uri="{FF2B5EF4-FFF2-40B4-BE49-F238E27FC236}">
                <a16:creationId xmlns:a16="http://schemas.microsoft.com/office/drawing/2014/main" xmlns="" id="{0E0F96F6-0203-44F2-9B17-FA674598B351}"/>
              </a:ext>
            </a:extLst>
          </p:cNvPr>
          <p:cNvSpPr>
            <a:spLocks noGrp="1"/>
          </p:cNvSpPr>
          <p:nvPr>
            <p:ph type="body" sz="quarter" idx="15"/>
          </p:nvPr>
        </p:nvSpPr>
        <p:spPr/>
        <p:txBody>
          <a:bodyPr/>
          <a:lstStyle/>
          <a:p>
            <a:pPr marL="285750" indent="-285750">
              <a:buFont typeface="Arial" panose="020B0604020202020204" pitchFamily="34" charset="0"/>
              <a:buChar char="•"/>
            </a:pPr>
            <a:r>
              <a:rPr lang="en-GB" dirty="0"/>
              <a:t>Polyphagous, 36+ families Solanaceae and Cucurbitaceae</a:t>
            </a:r>
          </a:p>
          <a:p>
            <a:pPr marL="285750" indent="-285750">
              <a:buFont typeface="Arial" panose="020B0604020202020204" pitchFamily="34" charset="0"/>
              <a:buChar char="•"/>
            </a:pPr>
            <a:r>
              <a:rPr lang="en-GB" dirty="0"/>
              <a:t>Populations build up rapidly</a:t>
            </a:r>
          </a:p>
          <a:p>
            <a:pPr marL="285750" indent="-285750">
              <a:buFont typeface="Arial" panose="020B0604020202020204" pitchFamily="34" charset="0"/>
              <a:buChar char="•"/>
            </a:pPr>
            <a:r>
              <a:rPr lang="en-GB" dirty="0"/>
              <a:t>Feed gregariously  </a:t>
            </a:r>
          </a:p>
          <a:p>
            <a:pPr marL="285750" indent="-285750">
              <a:buFont typeface="Arial" panose="020B0604020202020204" pitchFamily="34" charset="0"/>
              <a:buChar char="•"/>
            </a:pPr>
            <a:r>
              <a:rPr lang="en-GB" dirty="0"/>
              <a:t>Scars and deformities on flowers, fruits and leaves</a:t>
            </a:r>
          </a:p>
          <a:p>
            <a:pPr marL="285750" indent="-285750">
              <a:buFont typeface="Arial" panose="020B0604020202020204" pitchFamily="34" charset="0"/>
              <a:buChar char="•"/>
            </a:pPr>
            <a:r>
              <a:rPr lang="en-GB" dirty="0"/>
              <a:t>Edibles: aubergines, basil, peppers and cucumbers</a:t>
            </a:r>
          </a:p>
          <a:p>
            <a:pPr marL="285750" indent="-285750">
              <a:buFont typeface="Arial" panose="020B0604020202020204" pitchFamily="34" charset="0"/>
              <a:buChar char="•"/>
            </a:pPr>
            <a:r>
              <a:rPr lang="en-GB" dirty="0"/>
              <a:t>Ornamentals: Chrysanthemums, Orchidaceae, Cyclamen, etc.</a:t>
            </a:r>
          </a:p>
          <a:p>
            <a:pPr marL="285750" indent="-285750">
              <a:buFont typeface="Arial" panose="020B0604020202020204" pitchFamily="34" charset="0"/>
              <a:buChar char="•"/>
            </a:pPr>
            <a:r>
              <a:rPr lang="en-GB" dirty="0"/>
              <a:t>Tospovirus vector of: Capsicum Chlorosis virus, Melon yellow spot virus and Tomato Spotted Wilt Virus</a:t>
            </a:r>
          </a:p>
          <a:p>
            <a:pPr marL="285750" indent="-285750">
              <a:buFont typeface="Arial" panose="020B0604020202020204" pitchFamily="34" charset="0"/>
              <a:buChar char="•"/>
            </a:pPr>
            <a:endParaRPr lang="en-GB" dirty="0"/>
          </a:p>
        </p:txBody>
      </p:sp>
      <p:pic>
        <p:nvPicPr>
          <p:cNvPr id="2" name="th 10">
            <a:hlinkClick r:id="" action="ppaction://media"/>
            <a:extLst>
              <a:ext uri="{FF2B5EF4-FFF2-40B4-BE49-F238E27FC236}">
                <a16:creationId xmlns:a16="http://schemas.microsoft.com/office/drawing/2014/main" xmlns="" id="{AA5862D8-4F29-4475-AF3C-7975A07A2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pic>
        <p:nvPicPr>
          <p:cNvPr id="3" name="Picture 2"/>
          <p:cNvPicPr>
            <a:picLocks noChangeAspect="1"/>
          </p:cNvPicPr>
          <p:nvPr/>
        </p:nvPicPr>
        <p:blipFill>
          <a:blip r:embed="rId5"/>
          <a:stretch>
            <a:fillRect/>
          </a:stretch>
        </p:blipFill>
        <p:spPr>
          <a:xfrm>
            <a:off x="7054035" y="592137"/>
            <a:ext cx="4657725" cy="5267325"/>
          </a:xfrm>
          <a:prstGeom prst="rect">
            <a:avLst/>
          </a:prstGeom>
        </p:spPr>
      </p:pic>
    </p:spTree>
    <p:extLst>
      <p:ext uri="{BB962C8B-B14F-4D97-AF65-F5344CB8AC3E}">
        <p14:creationId xmlns:p14="http://schemas.microsoft.com/office/powerpoint/2010/main" val="1618896104"/>
      </p:ext>
    </p:extLst>
  </p:cSld>
  <p:clrMapOvr>
    <a:masterClrMapping/>
  </p:clrMapOvr>
  <mc:AlternateContent xmlns:mc="http://schemas.openxmlformats.org/markup-compatibility/2006" xmlns:p14="http://schemas.microsoft.com/office/powerpoint/2010/main">
    <mc:Choice Requires="p14">
      <p:transition spd="slow" p14:dur="2000" advTm="61202"/>
    </mc:Choice>
    <mc:Fallback xmlns="">
      <p:transition spd="slow" advTm="6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6017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quarter" idx="10"/>
          </p:nvPr>
        </p:nvSpPr>
        <p:spPr/>
        <p:txBody>
          <a:bodyPr>
            <a:normAutofit/>
          </a:bodyPr>
          <a:lstStyle/>
          <a:p>
            <a:pPr eaLnBrk="1" hangingPunct="1"/>
            <a:r>
              <a:rPr lang="en-US" altLang="en-US" sz="2400" dirty="0"/>
              <a:t>Field recognition</a:t>
            </a:r>
          </a:p>
        </p:txBody>
      </p:sp>
      <p:sp>
        <p:nvSpPr>
          <p:cNvPr id="4" name="Text Placeholder 3">
            <a:extLst>
              <a:ext uri="{FF2B5EF4-FFF2-40B4-BE49-F238E27FC236}">
                <a16:creationId xmlns:a16="http://schemas.microsoft.com/office/drawing/2014/main" xmlns="" id="{80D76406-8CA5-4AC9-B613-FDD491514B8F}"/>
              </a:ext>
            </a:extLst>
          </p:cNvPr>
          <p:cNvSpPr>
            <a:spLocks noGrp="1"/>
          </p:cNvSpPr>
          <p:nvPr>
            <p:ph type="body" sz="quarter" idx="15"/>
          </p:nvPr>
        </p:nvSpPr>
        <p:spPr/>
        <p:txBody>
          <a:bodyPr/>
          <a:lstStyle/>
          <a:p>
            <a:r>
              <a:rPr lang="en-GB" dirty="0"/>
              <a:t>Adult females c.1.3 mm (males 1.0 mm) – Wings may or may not reach the end of the abdomen</a:t>
            </a:r>
          </a:p>
          <a:p>
            <a:endParaRPr lang="en-GB" dirty="0"/>
          </a:p>
          <a:p>
            <a:r>
              <a:rPr lang="en-GB" dirty="0"/>
              <a:t>Yellow body with only furthest antennal segments darkened (may appear orange-tinged)</a:t>
            </a:r>
          </a:p>
          <a:p>
            <a:endParaRPr lang="en-GB" dirty="0"/>
          </a:p>
          <a:p>
            <a:r>
              <a:rPr lang="en-GB" dirty="0"/>
              <a:t>Possible to confuse with numerous other native and non-native species, particularly Thrips flavus</a:t>
            </a:r>
          </a:p>
          <a:p>
            <a:endParaRPr lang="en-GB" dirty="0"/>
          </a:p>
          <a:p>
            <a:r>
              <a:rPr lang="en-GB" i="1" dirty="0"/>
              <a:t>S. aurantii, S.citri, S. dorsalis</a:t>
            </a:r>
            <a:r>
              <a:rPr lang="en-GB" dirty="0"/>
              <a:t>, some </a:t>
            </a:r>
            <a:r>
              <a:rPr lang="en-GB" i="1" dirty="0"/>
              <a:t>T. tabaci</a:t>
            </a:r>
            <a:r>
              <a:rPr lang="en-GB" dirty="0"/>
              <a:t>, and males of many species including F. occidentalis are also all or mostly yellow thrips</a:t>
            </a:r>
          </a:p>
          <a:p>
            <a:endParaRPr lang="en-GB" dirty="0"/>
          </a:p>
        </p:txBody>
      </p:sp>
      <p:sp>
        <p:nvSpPr>
          <p:cNvPr id="26626" name="Rectangle 2"/>
          <p:cNvSpPr>
            <a:spLocks noGrp="1" noChangeArrowheads="1"/>
          </p:cNvSpPr>
          <p:nvPr>
            <p:ph type="title" idx="4294967295"/>
          </p:nvPr>
        </p:nvSpPr>
        <p:spPr>
          <a:xfrm>
            <a:off x="0" y="238125"/>
            <a:ext cx="7772400" cy="685800"/>
          </a:xfrm>
        </p:spPr>
        <p:txBody>
          <a:bodyPr>
            <a:normAutofit fontScale="90000"/>
          </a:bodyPr>
          <a:lstStyle/>
          <a:p>
            <a:pPr eaLnBrk="1" hangingPunct="1"/>
            <a:r>
              <a:rPr lang="en-GB" altLang="en-US" dirty="0"/>
              <a:t>   </a:t>
            </a:r>
          </a:p>
        </p:txBody>
      </p:sp>
      <p:pic>
        <p:nvPicPr>
          <p:cNvPr id="2" name="Picture 1">
            <a:extLst>
              <a:ext uri="{FF2B5EF4-FFF2-40B4-BE49-F238E27FC236}">
                <a16:creationId xmlns:a16="http://schemas.microsoft.com/office/drawing/2014/main" xmlns="" id="{4D262C8A-CA6A-4AC7-99E7-9FC88F699E97}"/>
              </a:ext>
            </a:extLst>
          </p:cNvPr>
          <p:cNvPicPr>
            <a:picLocks noChangeAspect="1"/>
          </p:cNvPicPr>
          <p:nvPr/>
        </p:nvPicPr>
        <p:blipFill>
          <a:blip r:embed="rId4"/>
          <a:stretch>
            <a:fillRect/>
          </a:stretch>
        </p:blipFill>
        <p:spPr>
          <a:xfrm>
            <a:off x="9498227" y="881592"/>
            <a:ext cx="1977082" cy="3232734"/>
          </a:xfrm>
          <a:prstGeom prst="rect">
            <a:avLst/>
          </a:prstGeom>
        </p:spPr>
      </p:pic>
      <p:pic>
        <p:nvPicPr>
          <p:cNvPr id="3" name="th11">
            <a:hlinkClick r:id="" action="ppaction://media"/>
            <a:extLst>
              <a:ext uri="{FF2B5EF4-FFF2-40B4-BE49-F238E27FC236}">
                <a16:creationId xmlns:a16="http://schemas.microsoft.com/office/drawing/2014/main" xmlns="" id="{16C0474D-9FD1-4CFB-BE59-6941129D8E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97930300"/>
      </p:ext>
    </p:extLst>
  </p:cSld>
  <p:clrMapOvr>
    <a:masterClrMapping/>
  </p:clrMapOvr>
  <mc:AlternateContent xmlns:mc="http://schemas.openxmlformats.org/markup-compatibility/2006" xmlns:p14="http://schemas.microsoft.com/office/powerpoint/2010/main">
    <mc:Choice Requires="p14">
      <p:transition spd="slow" p14:dur="2000" advTm="72774"/>
    </mc:Choice>
    <mc:Fallback xmlns="">
      <p:transition spd="slow" advTm="72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71591"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A0849B9-817A-4F9D-9657-D3316FE40CFC}"/>
              </a:ext>
            </a:extLst>
          </p:cNvPr>
          <p:cNvSpPr>
            <a:spLocks noGrp="1"/>
          </p:cNvSpPr>
          <p:nvPr>
            <p:ph type="body" sz="quarter" idx="10"/>
          </p:nvPr>
        </p:nvSpPr>
        <p:spPr/>
        <p:txBody>
          <a:bodyPr/>
          <a:lstStyle/>
          <a:p>
            <a:r>
              <a:rPr lang="en-US" altLang="en-US" sz="3600" dirty="0"/>
              <a:t>Immature stages</a:t>
            </a:r>
            <a:endParaRPr lang="en-GB" dirty="0"/>
          </a:p>
        </p:txBody>
      </p:sp>
      <p:pic>
        <p:nvPicPr>
          <p:cNvPr id="5" name="Picture 3" descr="The image “file:///T:/Shared/PLH/Sarah/Untitled-2.jpg” cannot be displayed, because it contains errors.">
            <a:extLst>
              <a:ext uri="{FF2B5EF4-FFF2-40B4-BE49-F238E27FC236}">
                <a16:creationId xmlns:a16="http://schemas.microsoft.com/office/drawing/2014/main" xmlns="" id="{1087DDB9-9E29-43CF-8D65-5A34ACF9CB1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1876615" y="1513308"/>
            <a:ext cx="7488832" cy="5001541"/>
          </a:xfrm>
          <a:prstGeom prst="rect">
            <a:avLst/>
          </a:prstGeom>
          <a:noFill/>
        </p:spPr>
      </p:pic>
      <p:pic>
        <p:nvPicPr>
          <p:cNvPr id="6" name="th 12">
            <a:hlinkClick r:id="" action="ppaction://media"/>
            <a:extLst>
              <a:ext uri="{FF2B5EF4-FFF2-40B4-BE49-F238E27FC236}">
                <a16:creationId xmlns:a16="http://schemas.microsoft.com/office/drawing/2014/main" xmlns="" id="{9F09D6EE-366C-453B-A8FD-BB78D4DA0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665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FC381D3-9F8A-4F9C-989C-68682B14314F}"/>
              </a:ext>
            </a:extLst>
          </p:cNvPr>
          <p:cNvSpPr>
            <a:spLocks noGrp="1"/>
          </p:cNvSpPr>
          <p:nvPr>
            <p:ph type="body" sz="quarter" idx="10"/>
          </p:nvPr>
        </p:nvSpPr>
        <p:spPr/>
        <p:txBody>
          <a:bodyPr/>
          <a:lstStyle/>
          <a:p>
            <a:r>
              <a:rPr lang="en-GB" b="0" i="1" dirty="0"/>
              <a:t>Thrips palmi </a:t>
            </a:r>
            <a:r>
              <a:rPr lang="en-GB" b="0" dirty="0"/>
              <a:t>- distribution</a:t>
            </a:r>
          </a:p>
        </p:txBody>
      </p:sp>
      <p:pic>
        <p:nvPicPr>
          <p:cNvPr id="5" name="Picture 4"/>
          <p:cNvPicPr>
            <a:picLocks noChangeAspect="1"/>
          </p:cNvPicPr>
          <p:nvPr/>
        </p:nvPicPr>
        <p:blipFill>
          <a:blip r:embed="rId4"/>
          <a:stretch>
            <a:fillRect/>
          </a:stretch>
        </p:blipFill>
        <p:spPr>
          <a:xfrm>
            <a:off x="1001217" y="1383283"/>
            <a:ext cx="9996297" cy="5168279"/>
          </a:xfrm>
          <a:prstGeom prst="rect">
            <a:avLst/>
          </a:prstGeom>
        </p:spPr>
      </p:pic>
      <p:pic>
        <p:nvPicPr>
          <p:cNvPr id="3" name="th 13">
            <a:hlinkClick r:id="" action="ppaction://media"/>
            <a:extLst>
              <a:ext uri="{FF2B5EF4-FFF2-40B4-BE49-F238E27FC236}">
                <a16:creationId xmlns:a16="http://schemas.microsoft.com/office/drawing/2014/main" xmlns="" id="{9F16A108-E315-4CCA-A0C8-A979BC730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0120" y="3210154"/>
            <a:ext cx="406400" cy="406400"/>
          </a:xfrm>
          <a:prstGeom prst="rect">
            <a:avLst/>
          </a:prstGeom>
        </p:spPr>
      </p:pic>
    </p:spTree>
    <p:extLst>
      <p:ext uri="{BB962C8B-B14F-4D97-AF65-F5344CB8AC3E}">
        <p14:creationId xmlns:p14="http://schemas.microsoft.com/office/powerpoint/2010/main" val="1444307876"/>
      </p:ext>
    </p:extLst>
  </p:cSld>
  <p:clrMapOvr>
    <a:masterClrMapping/>
  </p:clrMapOvr>
  <mc:AlternateContent xmlns:mc="http://schemas.openxmlformats.org/markup-compatibility/2006" xmlns:p14="http://schemas.microsoft.com/office/powerpoint/2010/main">
    <mc:Choice Requires="p14">
      <p:transition spd="slow" p14:dur="2000" advTm="31804"/>
    </mc:Choice>
    <mc:Fallback xmlns="">
      <p:transition spd="slow" advTm="31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30767"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sz="quarter" idx="10"/>
          </p:nvPr>
        </p:nvSpPr>
        <p:spPr>
          <a:noFill/>
        </p:spPr>
        <p:txBody>
          <a:bodyPr vert="horz" wrap="square" lIns="90488" tIns="44450" rIns="90488" bIns="44450" numCol="1" anchor="t" anchorCtr="0" compatLnSpc="1">
            <a:prstTxWarp prst="textNoShape">
              <a:avLst/>
            </a:prstTxWarp>
            <a:normAutofit/>
          </a:bodyPr>
          <a:lstStyle/>
          <a:p>
            <a:pPr marL="457200" lvl="1" indent="0">
              <a:buClr>
                <a:schemeClr val="bg2"/>
              </a:buClr>
              <a:buNone/>
            </a:pPr>
            <a:r>
              <a:rPr lang="en-GB" altLang="en-US" sz="3600" dirty="0">
                <a:solidFill>
                  <a:srgbClr val="CF4531"/>
                </a:solidFill>
                <a:latin typeface="Lato" panose="020F0502020204030203" pitchFamily="34" charset="0"/>
              </a:rPr>
              <a:t>Interceptions</a:t>
            </a:r>
          </a:p>
          <a:p>
            <a:pPr marL="457200" lvl="1" indent="0">
              <a:buClr>
                <a:schemeClr val="bg2"/>
              </a:buClr>
            </a:pPr>
            <a:endParaRPr lang="en-GB" altLang="en-US" sz="2000" dirty="0"/>
          </a:p>
          <a:p>
            <a:pPr marL="457200" lvl="1" indent="0">
              <a:buClr>
                <a:schemeClr val="bg2"/>
              </a:buClr>
            </a:pPr>
            <a:endParaRPr lang="en-GB" altLang="en-US" sz="2000" dirty="0"/>
          </a:p>
          <a:p>
            <a:pPr marL="457200" lvl="1" indent="0">
              <a:buClr>
                <a:schemeClr val="bg2"/>
              </a:buClr>
            </a:pPr>
            <a:endParaRPr lang="en-GB" altLang="en-US" sz="2000" dirty="0"/>
          </a:p>
          <a:p>
            <a:pPr marL="457200" lvl="1" indent="0">
              <a:buClr>
                <a:schemeClr val="bg2"/>
              </a:buClr>
            </a:pPr>
            <a:endParaRPr lang="en-GB" altLang="en-US" sz="2000" dirty="0"/>
          </a:p>
          <a:p>
            <a:pPr marL="457200" lvl="1" indent="0">
              <a:buClr>
                <a:schemeClr val="bg2"/>
              </a:buClr>
            </a:pPr>
            <a:endParaRPr lang="en-GB" altLang="en-US" sz="2000" dirty="0"/>
          </a:p>
          <a:p>
            <a:pPr marL="457200" lvl="1" indent="0">
              <a:buClr>
                <a:schemeClr val="bg2"/>
              </a:buClr>
            </a:pPr>
            <a:endParaRPr lang="en-GB" altLang="en-US" sz="1800" dirty="0"/>
          </a:p>
          <a:p>
            <a:pPr eaLnBrk="1" hangingPunct="1">
              <a:buClr>
                <a:schemeClr val="bg2"/>
              </a:buClr>
            </a:pPr>
            <a:endParaRPr lang="en-GB" altLang="en-US" sz="1600" dirty="0"/>
          </a:p>
        </p:txBody>
      </p:sp>
      <p:sp>
        <p:nvSpPr>
          <p:cNvPr id="3" name="Text Placeholder 2">
            <a:extLst>
              <a:ext uri="{FF2B5EF4-FFF2-40B4-BE49-F238E27FC236}">
                <a16:creationId xmlns:a16="http://schemas.microsoft.com/office/drawing/2014/main" xmlns="" id="{8DBFC0E8-2324-4230-8631-45B4003A9E25}"/>
              </a:ext>
            </a:extLst>
          </p:cNvPr>
          <p:cNvSpPr>
            <a:spLocks noGrp="1"/>
          </p:cNvSpPr>
          <p:nvPr>
            <p:ph type="body" sz="quarter" idx="15"/>
          </p:nvPr>
        </p:nvSpPr>
        <p:spPr>
          <a:xfrm>
            <a:off x="623040" y="1933087"/>
            <a:ext cx="4775748" cy="4033183"/>
          </a:xfrm>
        </p:spPr>
        <p:txBody>
          <a:bodyPr>
            <a:normAutofit/>
          </a:bodyPr>
          <a:lstStyle/>
          <a:p>
            <a:r>
              <a:rPr lang="en-GB" dirty="0"/>
              <a:t>Nearly 600 confirmed interceptions 1996-date.</a:t>
            </a:r>
          </a:p>
          <a:p>
            <a:pPr marL="285750" indent="-285750">
              <a:buFont typeface="Arial" panose="020B0604020202020204" pitchFamily="34" charset="0"/>
              <a:buChar char="•"/>
            </a:pPr>
            <a:r>
              <a:rPr lang="en-GB" dirty="0"/>
              <a:t>Bitter-gourd (265) and Aubergine (97)</a:t>
            </a:r>
          </a:p>
          <a:p>
            <a:pPr marL="285750" indent="-285750">
              <a:buFont typeface="Arial" panose="020B0604020202020204" pitchFamily="34" charset="0"/>
              <a:buChar char="•"/>
            </a:pPr>
            <a:r>
              <a:rPr lang="en-GB" dirty="0"/>
              <a:t>Dominican Republic (126)</a:t>
            </a:r>
          </a:p>
          <a:p>
            <a:pPr marL="285750" indent="-285750">
              <a:buFont typeface="Arial" panose="020B0604020202020204" pitchFamily="34" charset="0"/>
              <a:buChar char="•"/>
            </a:pPr>
            <a:r>
              <a:rPr lang="en-GB" dirty="0"/>
              <a:t>Thailand (119).</a:t>
            </a:r>
          </a:p>
          <a:p>
            <a:pPr marL="285750" indent="-285750">
              <a:buFont typeface="Arial" panose="020B0604020202020204" pitchFamily="34" charset="0"/>
              <a:buChar char="•"/>
            </a:pPr>
            <a:r>
              <a:rPr lang="en-GB" dirty="0"/>
              <a:t>India (107) </a:t>
            </a:r>
          </a:p>
          <a:p>
            <a:pPr marL="285750" indent="-285750">
              <a:buFont typeface="Arial" panose="020B0604020202020204" pitchFamily="34" charset="0"/>
              <a:buChar char="•"/>
            </a:pPr>
            <a:r>
              <a:rPr lang="en-GB" dirty="0"/>
              <a:t>Ghana, Laos, Malaysia, Nigeria, Pakistan, Philippines, Sierra Leone, Sri Lanka &amp; Vietnam</a:t>
            </a:r>
          </a:p>
          <a:p>
            <a:pPr marL="285750" indent="-285750">
              <a:buFont typeface="Arial" panose="020B0604020202020204" pitchFamily="34" charset="0"/>
              <a:buChar char="•"/>
            </a:pPr>
            <a:r>
              <a:rPr lang="en-GB" dirty="0"/>
              <a:t>Orchids from Thailand, Malaysia, Singapore (106)</a:t>
            </a:r>
          </a:p>
          <a:p>
            <a:pPr marL="285750" indent="-285750">
              <a:buFont typeface="Arial" panose="020B0604020202020204" pitchFamily="34" charset="0"/>
              <a:buChar char="•"/>
            </a:pPr>
            <a:r>
              <a:rPr lang="en-GB" dirty="0"/>
              <a:t>Chrysanthemum cuttings (108) mainly from Kenya, few from Brazil.</a:t>
            </a:r>
          </a:p>
          <a:p>
            <a:endParaRPr lang="en-GB" dirty="0"/>
          </a:p>
        </p:txBody>
      </p:sp>
      <p:pic>
        <p:nvPicPr>
          <p:cNvPr id="2" name="th 14new">
            <a:hlinkClick r:id="" action="ppaction://media"/>
            <a:extLst>
              <a:ext uri="{FF2B5EF4-FFF2-40B4-BE49-F238E27FC236}">
                <a16:creationId xmlns:a16="http://schemas.microsoft.com/office/drawing/2014/main" xmlns="" id="{259038AB-0C45-4F3D-88D3-AB4881172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277" y="833479"/>
            <a:ext cx="406400" cy="406400"/>
          </a:xfrm>
          <a:prstGeom prst="rect">
            <a:avLst/>
          </a:prstGeom>
        </p:spPr>
      </p:pic>
      <p:pic>
        <p:nvPicPr>
          <p:cNvPr id="4" name="Picture 3"/>
          <p:cNvPicPr>
            <a:picLocks noChangeAspect="1"/>
          </p:cNvPicPr>
          <p:nvPr/>
        </p:nvPicPr>
        <p:blipFill>
          <a:blip r:embed="rId6"/>
          <a:stretch>
            <a:fillRect/>
          </a:stretch>
        </p:blipFill>
        <p:spPr>
          <a:xfrm>
            <a:off x="5296931" y="753609"/>
            <a:ext cx="5387545" cy="5496980"/>
          </a:xfrm>
          <a:prstGeom prst="rect">
            <a:avLst/>
          </a:prstGeom>
        </p:spPr>
      </p:pic>
    </p:spTree>
    <p:extLst>
      <p:ext uri="{BB962C8B-B14F-4D97-AF65-F5344CB8AC3E}">
        <p14:creationId xmlns:p14="http://schemas.microsoft.com/office/powerpoint/2010/main" val="1217578375"/>
      </p:ext>
    </p:extLst>
  </p:cSld>
  <p:clrMapOvr>
    <a:masterClrMapping/>
  </p:clrMapOvr>
  <p:transition spd="slow" advTm="65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64878" objId="2"/>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545</Words>
  <Application>Microsoft Office PowerPoint</Application>
  <PresentationFormat>Widescreen</PresentationFormat>
  <Paragraphs>74</Paragraphs>
  <Slides>14</Slides>
  <Notes>1</Notes>
  <HiddenSlides>0</HiddenSlides>
  <MMClips>13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Calibri Light</vt:lpstr>
      <vt:lpstr>Lato</vt:lpstr>
      <vt:lpstr>Lato black</vt:lpstr>
      <vt:lpstr>Lucida Grande</vt:lpstr>
      <vt:lpstr>Open Sans</vt:lpstr>
      <vt:lpstr>Trebuchet MS</vt:lpstr>
      <vt:lpstr>ヒラギノ角ゴ Pro W3</vt:lpstr>
      <vt:lpstr>Office Theme</vt:lpstr>
      <vt:lpstr>1_Office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Pollock, Jason (Defra)</dc:creator>
  <cp:lastModifiedBy>Pollock, Jason (Defra)</cp:lastModifiedBy>
  <cp:revision>8</cp:revision>
  <dcterms:created xsi:type="dcterms:W3CDTF">2020-12-11T18:17:37Z</dcterms:created>
  <dcterms:modified xsi:type="dcterms:W3CDTF">2020-12-12T09:50:29Z</dcterms:modified>
</cp:coreProperties>
</file>