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39_3084CFC3.xml" ContentType="application/vnd.ms-powerpoint.comments+xml"/>
  <Override PartName="/ppt/comments/modernComment_13B_99E0CA2F.xml" ContentType="application/vnd.ms-powerpoint.comments+xml"/>
  <Override PartName="/ppt/comments/modernComment_14E_D3F6CA6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7"/>
  </p:notesMasterIdLst>
  <p:handoutMasterIdLst>
    <p:handoutMasterId r:id="rId28"/>
  </p:handoutMasterIdLst>
  <p:sldIdLst>
    <p:sldId id="274" r:id="rId7"/>
    <p:sldId id="293" r:id="rId8"/>
    <p:sldId id="313" r:id="rId9"/>
    <p:sldId id="315" r:id="rId10"/>
    <p:sldId id="295" r:id="rId11"/>
    <p:sldId id="321" r:id="rId12"/>
    <p:sldId id="322" r:id="rId13"/>
    <p:sldId id="323" r:id="rId14"/>
    <p:sldId id="329" r:id="rId15"/>
    <p:sldId id="330" r:id="rId16"/>
    <p:sldId id="336" r:id="rId17"/>
    <p:sldId id="324" r:id="rId18"/>
    <p:sldId id="325" r:id="rId19"/>
    <p:sldId id="326" r:id="rId20"/>
    <p:sldId id="327" r:id="rId21"/>
    <p:sldId id="328" r:id="rId22"/>
    <p:sldId id="332" r:id="rId23"/>
    <p:sldId id="333" r:id="rId24"/>
    <p:sldId id="331" r:id="rId25"/>
    <p:sldId id="334" r:id="rId2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58">
          <p15:clr>
            <a:srgbClr val="A4A3A4"/>
          </p15:clr>
        </p15:guide>
        <p15:guide id="2" orient="horz" pos="3725">
          <p15:clr>
            <a:srgbClr val="A4A3A4"/>
          </p15:clr>
        </p15:guide>
        <p15:guide id="3" pos="340">
          <p15:clr>
            <a:srgbClr val="A4A3A4"/>
          </p15:clr>
        </p15:guide>
        <p15:guide id="4" pos="5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88801A-6D56-FDF3-2548-9AD0497B5FEC}" name="Sehmar, Corina" initials="SC" userId="S::corina.sehmar@defra.gov.uk::d1eb84ee-022c-4088-8d78-7fd1216835d6" providerId="AD"/>
  <p188:author id="{94E15C83-BB9F-DA32-DD3F-45EA02EFAAF8}" name="Axelsen, Amelia" initials="AA" userId="S::amelia.axelsen@defra.gov.uk::e4410d95-6ef7-4f64-b736-5b04886b84f6" providerId="AD"/>
  <p188:author id="{DE86C1B3-7160-BEA5-C342-8BF625BE3B05}" name="Surman, Will" initials="SW" userId="S::Will.Surman@defra.gov.uk::36f76dbe-dd6e-4cc4-b708-1047d83c26e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xelsen, Amelia" initials="AA" lastIdx="7" clrIdx="6">
    <p:extLst>
      <p:ext uri="{19B8F6BF-5375-455C-9EA6-DF929625EA0E}">
        <p15:presenceInfo xmlns:p15="http://schemas.microsoft.com/office/powerpoint/2012/main" userId="S::amelia.axelsen@defra.gov.uk::e4410d95-6ef7-4f64-b736-5b04886b84f6" providerId="AD"/>
      </p:ext>
    </p:extLst>
  </p:cmAuthor>
  <p:cmAuthor id="1" name="Axelsen, Amelia" initials="" lastIdx="2" clrIdx="0"/>
  <p:cmAuthor id="8" name="Mansfield-Williams, Marylene" initials="MM" lastIdx="5" clrIdx="7">
    <p:extLst>
      <p:ext uri="{19B8F6BF-5375-455C-9EA6-DF929625EA0E}">
        <p15:presenceInfo xmlns:p15="http://schemas.microsoft.com/office/powerpoint/2012/main" userId="S::marie.mansfield-williams@defra.gov.uk::657ad460-32f5-4e0a-92d2-8ed816dda859" providerId="AD"/>
      </p:ext>
    </p:extLst>
  </p:cmAuthor>
  <p:cmAuthor id="2" name="Surman, Will" initials="" lastIdx="2" clrIdx="1"/>
  <p:cmAuthor id="3" name="Williams, Marissa" initials="WM" lastIdx="9" clrIdx="2">
    <p:extLst>
      <p:ext uri="{19B8F6BF-5375-455C-9EA6-DF929625EA0E}">
        <p15:presenceInfo xmlns:p15="http://schemas.microsoft.com/office/powerpoint/2012/main" userId="S::marissa.williams@defra.gov.uk::f222e218-5a1d-490f-8737-d946c128004d" providerId="AD"/>
      </p:ext>
    </p:extLst>
  </p:cmAuthor>
  <p:cmAuthor id="4" name="Burke, Olivia" initials="BO" lastIdx="6" clrIdx="3">
    <p:extLst>
      <p:ext uri="{19B8F6BF-5375-455C-9EA6-DF929625EA0E}">
        <p15:presenceInfo xmlns:p15="http://schemas.microsoft.com/office/powerpoint/2012/main" userId="S::olivia.burke@defra.gov.uk::a5dd0bb6-c3aa-46a6-978e-f9d2cccb2b10" providerId="AD"/>
      </p:ext>
    </p:extLst>
  </p:cmAuthor>
  <p:cmAuthor id="5" name="Clarke, Victoria" initials="CV" lastIdx="15" clrIdx="4">
    <p:extLst>
      <p:ext uri="{19B8F6BF-5375-455C-9EA6-DF929625EA0E}">
        <p15:presenceInfo xmlns:p15="http://schemas.microsoft.com/office/powerpoint/2012/main" userId="S::victoria.clarke@defra.gov.uk::35e54275-9871-4be0-a813-3bb83f9de57d" providerId="AD"/>
      </p:ext>
    </p:extLst>
  </p:cmAuthor>
  <p:cmAuthor id="6" name="Sehmar, Corina" initials="SC" lastIdx="10" clrIdx="5">
    <p:extLst>
      <p:ext uri="{19B8F6BF-5375-455C-9EA6-DF929625EA0E}">
        <p15:presenceInfo xmlns:p15="http://schemas.microsoft.com/office/powerpoint/2012/main" userId="S::corina.sehmar@defra.gov.uk::d1eb84ee-022c-4088-8d78-7fd1216835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41"/>
    <a:srgbClr val="41C0F0"/>
    <a:srgbClr val="8FB521"/>
    <a:srgbClr val="FFD500"/>
    <a:srgbClr val="8FBF21"/>
    <a:srgbClr val="81B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00144-D6E5-BB5C-CB65-FB60B2E3792D}" v="1" dt="2021-11-26T10:36:33.973"/>
    <p1510:client id="{0C0DCF94-7A90-17F2-A4E8-10F88534DB2F}" v="64" dt="2021-11-26T14:49:28.189"/>
    <p1510:client id="{6E571BDF-C92E-349A-3CE7-7E6E8624003F}" v="51" dt="2021-11-25T16:38:33.480"/>
    <p1510:client id="{7B0C2EAE-B4A8-1ED3-6CA8-68DFA0801A9A}" v="30" dt="2021-11-26T15:07:48.235"/>
    <p1510:client id="{98F22742-E8AB-DA7E-5C89-CDA6336A301C}" v="10" dt="2021-11-29T12:53:09.667"/>
    <p1510:client id="{E89D7C09-B785-2CA1-DA06-71BB3426288B}" v="2" dt="2021-11-26T10:46:21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758"/>
        <p:guide orient="horz" pos="3725"/>
        <p:guide pos="340"/>
        <p:guide pos="5375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rman, Will" userId="36f76dbe-dd6e-4cc4-b708-1047d83c26ed" providerId="ADAL" clId="{AFEF6F5F-81C8-439C-B9BB-54D319EB0A45}"/>
    <pc:docChg chg="undo custSel modSld">
      <pc:chgData name="Surman, Will" userId="36f76dbe-dd6e-4cc4-b708-1047d83c26ed" providerId="ADAL" clId="{AFEF6F5F-81C8-439C-B9BB-54D319EB0A45}" dt="2021-11-26T14:29:56.285" v="295"/>
      <pc:docMkLst>
        <pc:docMk/>
      </pc:docMkLst>
      <pc:sldChg chg="modSp mod">
        <pc:chgData name="Surman, Will" userId="36f76dbe-dd6e-4cc4-b708-1047d83c26ed" providerId="ADAL" clId="{AFEF6F5F-81C8-439C-B9BB-54D319EB0A45}" dt="2021-11-26T14:18:16.511" v="42" actId="5793"/>
        <pc:sldMkLst>
          <pc:docMk/>
          <pc:sldMk cId="0" sldId="293"/>
        </pc:sldMkLst>
        <pc:spChg chg="mod">
          <ac:chgData name="Surman, Will" userId="36f76dbe-dd6e-4cc4-b708-1047d83c26ed" providerId="ADAL" clId="{AFEF6F5F-81C8-439C-B9BB-54D319EB0A45}" dt="2021-11-26T14:18:16.511" v="42" actId="5793"/>
          <ac:spMkLst>
            <pc:docMk/>
            <pc:sldMk cId="0" sldId="293"/>
            <ac:spMk id="4" creationId="{86995306-9A0D-4226-B398-41DFE7652237}"/>
          </ac:spMkLst>
        </pc:spChg>
      </pc:sldChg>
      <pc:sldChg chg="modSp mod">
        <pc:chgData name="Surman, Will" userId="36f76dbe-dd6e-4cc4-b708-1047d83c26ed" providerId="ADAL" clId="{AFEF6F5F-81C8-439C-B9BB-54D319EB0A45}" dt="2021-11-26T14:23:48.695" v="209" actId="20577"/>
        <pc:sldMkLst>
          <pc:docMk/>
          <pc:sldMk cId="463512003" sldId="295"/>
        </pc:sldMkLst>
        <pc:spChg chg="mod">
          <ac:chgData name="Surman, Will" userId="36f76dbe-dd6e-4cc4-b708-1047d83c26ed" providerId="ADAL" clId="{AFEF6F5F-81C8-439C-B9BB-54D319EB0A45}" dt="2021-11-26T14:23:48.695" v="209" actId="20577"/>
          <ac:spMkLst>
            <pc:docMk/>
            <pc:sldMk cId="463512003" sldId="295"/>
            <ac:spMk id="12290" creationId="{7ECF48F1-BE44-4801-8BF6-112653749724}"/>
          </ac:spMkLst>
        </pc:spChg>
      </pc:sldChg>
      <pc:sldChg chg="modSp mod">
        <pc:chgData name="Surman, Will" userId="36f76dbe-dd6e-4cc4-b708-1047d83c26ed" providerId="ADAL" clId="{AFEF6F5F-81C8-439C-B9BB-54D319EB0A45}" dt="2021-11-26T14:20:25.678" v="104" actId="207"/>
        <pc:sldMkLst>
          <pc:docMk/>
          <pc:sldMk cId="2581645871" sldId="315"/>
        </pc:sldMkLst>
        <pc:spChg chg="mod">
          <ac:chgData name="Surman, Will" userId="36f76dbe-dd6e-4cc4-b708-1047d83c26ed" providerId="ADAL" clId="{AFEF6F5F-81C8-439C-B9BB-54D319EB0A45}" dt="2021-11-26T14:20:25.678" v="104" actId="207"/>
          <ac:spMkLst>
            <pc:docMk/>
            <pc:sldMk cId="2581645871" sldId="315"/>
            <ac:spMk id="3" creationId="{4EB21632-459F-4C09-AE3B-B5BB51E4EA73}"/>
          </ac:spMkLst>
        </pc:spChg>
        <pc:spChg chg="mod">
          <ac:chgData name="Surman, Will" userId="36f76dbe-dd6e-4cc4-b708-1047d83c26ed" providerId="ADAL" clId="{AFEF6F5F-81C8-439C-B9BB-54D319EB0A45}" dt="2021-11-26T14:19:35.343" v="65" actId="1076"/>
          <ac:spMkLst>
            <pc:docMk/>
            <pc:sldMk cId="2581645871" sldId="315"/>
            <ac:spMk id="10" creationId="{8E161B68-2FE4-40EE-8ABE-05ACB0B581DD}"/>
          </ac:spMkLst>
        </pc:spChg>
      </pc:sldChg>
      <pc:sldChg chg="modSp mod">
        <pc:chgData name="Surman, Will" userId="36f76dbe-dd6e-4cc4-b708-1047d83c26ed" providerId="ADAL" clId="{AFEF6F5F-81C8-439C-B9BB-54D319EB0A45}" dt="2021-11-26T14:22:09.775" v="141" actId="113"/>
        <pc:sldMkLst>
          <pc:docMk/>
          <pc:sldMk cId="1367134932" sldId="322"/>
        </pc:sldMkLst>
        <pc:spChg chg="mod">
          <ac:chgData name="Surman, Will" userId="36f76dbe-dd6e-4cc4-b708-1047d83c26ed" providerId="ADAL" clId="{AFEF6F5F-81C8-439C-B9BB-54D319EB0A45}" dt="2021-11-26T14:22:09.775" v="141" actId="113"/>
          <ac:spMkLst>
            <pc:docMk/>
            <pc:sldMk cId="1367134932" sldId="322"/>
            <ac:spMk id="12290" creationId="{7ECF48F1-BE44-4801-8BF6-112653749724}"/>
          </ac:spMkLst>
        </pc:spChg>
      </pc:sldChg>
      <pc:sldChg chg="modSp mod">
        <pc:chgData name="Surman, Will" userId="36f76dbe-dd6e-4cc4-b708-1047d83c26ed" providerId="ADAL" clId="{AFEF6F5F-81C8-439C-B9BB-54D319EB0A45}" dt="2021-11-26T14:26:21.399" v="293" actId="6549"/>
        <pc:sldMkLst>
          <pc:docMk/>
          <pc:sldMk cId="3542302643" sldId="323"/>
        </pc:sldMkLst>
        <pc:spChg chg="mod">
          <ac:chgData name="Surman, Will" userId="36f76dbe-dd6e-4cc4-b708-1047d83c26ed" providerId="ADAL" clId="{AFEF6F5F-81C8-439C-B9BB-54D319EB0A45}" dt="2021-11-26T14:26:21.399" v="293" actId="6549"/>
          <ac:spMkLst>
            <pc:docMk/>
            <pc:sldMk cId="3542302643" sldId="323"/>
            <ac:spMk id="12290" creationId="{7ECF48F1-BE44-4801-8BF6-112653749724}"/>
          </ac:spMkLst>
        </pc:spChg>
      </pc:sldChg>
      <pc:sldChg chg="modSp mod">
        <pc:chgData name="Surman, Will" userId="36f76dbe-dd6e-4cc4-b708-1047d83c26ed" providerId="ADAL" clId="{AFEF6F5F-81C8-439C-B9BB-54D319EB0A45}" dt="2021-11-26T14:23:41.878" v="207" actId="20577"/>
        <pc:sldMkLst>
          <pc:docMk/>
          <pc:sldMk cId="2730568489" sldId="324"/>
        </pc:sldMkLst>
        <pc:spChg chg="mod">
          <ac:chgData name="Surman, Will" userId="36f76dbe-dd6e-4cc4-b708-1047d83c26ed" providerId="ADAL" clId="{AFEF6F5F-81C8-439C-B9BB-54D319EB0A45}" dt="2021-11-26T14:23:41.878" v="207" actId="20577"/>
          <ac:spMkLst>
            <pc:docMk/>
            <pc:sldMk cId="2730568489" sldId="324"/>
            <ac:spMk id="12290" creationId="{7ECF48F1-BE44-4801-8BF6-112653749724}"/>
          </ac:spMkLst>
        </pc:spChg>
      </pc:sldChg>
      <pc:sldChg chg="modSp mod">
        <pc:chgData name="Surman, Will" userId="36f76dbe-dd6e-4cc4-b708-1047d83c26ed" providerId="ADAL" clId="{AFEF6F5F-81C8-439C-B9BB-54D319EB0A45}" dt="2021-11-26T14:24:47.641" v="235" actId="114"/>
        <pc:sldMkLst>
          <pc:docMk/>
          <pc:sldMk cId="2108767547" sldId="326"/>
        </pc:sldMkLst>
        <pc:spChg chg="mod">
          <ac:chgData name="Surman, Will" userId="36f76dbe-dd6e-4cc4-b708-1047d83c26ed" providerId="ADAL" clId="{AFEF6F5F-81C8-439C-B9BB-54D319EB0A45}" dt="2021-11-26T14:24:47.641" v="235" actId="114"/>
          <ac:spMkLst>
            <pc:docMk/>
            <pc:sldMk cId="2108767547" sldId="326"/>
            <ac:spMk id="12290" creationId="{7ECF48F1-BE44-4801-8BF6-112653749724}"/>
          </ac:spMkLst>
        </pc:spChg>
      </pc:sldChg>
      <pc:sldChg chg="modSp mod">
        <pc:chgData name="Surman, Will" userId="36f76dbe-dd6e-4cc4-b708-1047d83c26ed" providerId="ADAL" clId="{AFEF6F5F-81C8-439C-B9BB-54D319EB0A45}" dt="2021-11-26T14:26:03.098" v="258" actId="207"/>
        <pc:sldMkLst>
          <pc:docMk/>
          <pc:sldMk cId="943262486" sldId="327"/>
        </pc:sldMkLst>
        <pc:spChg chg="mod">
          <ac:chgData name="Surman, Will" userId="36f76dbe-dd6e-4cc4-b708-1047d83c26ed" providerId="ADAL" clId="{AFEF6F5F-81C8-439C-B9BB-54D319EB0A45}" dt="2021-11-26T14:26:03.098" v="258" actId="207"/>
          <ac:spMkLst>
            <pc:docMk/>
            <pc:sldMk cId="943262486" sldId="327"/>
            <ac:spMk id="12290" creationId="{7ECF48F1-BE44-4801-8BF6-112653749724}"/>
          </ac:spMkLst>
        </pc:spChg>
      </pc:sldChg>
      <pc:sldChg chg="modSp mod">
        <pc:chgData name="Surman, Will" userId="36f76dbe-dd6e-4cc4-b708-1047d83c26ed" providerId="ADAL" clId="{AFEF6F5F-81C8-439C-B9BB-54D319EB0A45}" dt="2021-11-26T14:23:18.269" v="200" actId="20577"/>
        <pc:sldMkLst>
          <pc:docMk/>
          <pc:sldMk cId="3422906716" sldId="329"/>
        </pc:sldMkLst>
        <pc:spChg chg="mod">
          <ac:chgData name="Surman, Will" userId="36f76dbe-dd6e-4cc4-b708-1047d83c26ed" providerId="ADAL" clId="{AFEF6F5F-81C8-439C-B9BB-54D319EB0A45}" dt="2021-11-26T14:23:18.269" v="200" actId="20577"/>
          <ac:spMkLst>
            <pc:docMk/>
            <pc:sldMk cId="3422906716" sldId="329"/>
            <ac:spMk id="12290" creationId="{7ECF48F1-BE44-4801-8BF6-112653749724}"/>
          </ac:spMkLst>
        </pc:spChg>
      </pc:sldChg>
      <pc:sldChg chg="addCm">
        <pc:chgData name="Surman, Will" userId="36f76dbe-dd6e-4cc4-b708-1047d83c26ed" providerId="ADAL" clId="{AFEF6F5F-81C8-439C-B9BB-54D319EB0A45}" dt="2021-11-26T14:29:56.285" v="295"/>
        <pc:sldMkLst>
          <pc:docMk/>
          <pc:sldMk cId="3556166247" sldId="334"/>
        </pc:sldMkLst>
      </pc:sldChg>
    </pc:docChg>
  </pc:docChgLst>
  <pc:docChgLst>
    <pc:chgData name="Clarke, Victoria" userId="S::victoria.clarke@defra.gov.uk::35e54275-9871-4be0-a813-3bb83f9de57d" providerId="AD" clId="Web-{E89D7C09-B785-2CA1-DA06-71BB3426288B}"/>
    <pc:docChg chg="modSld">
      <pc:chgData name="Clarke, Victoria" userId="S::victoria.clarke@defra.gov.uk::35e54275-9871-4be0-a813-3bb83f9de57d" providerId="AD" clId="Web-{E89D7C09-B785-2CA1-DA06-71BB3426288B}" dt="2021-11-26T10:46:21.283" v="1" actId="1076"/>
      <pc:docMkLst>
        <pc:docMk/>
      </pc:docMkLst>
      <pc:sldChg chg="modSp">
        <pc:chgData name="Clarke, Victoria" userId="S::victoria.clarke@defra.gov.uk::35e54275-9871-4be0-a813-3bb83f9de57d" providerId="AD" clId="Web-{E89D7C09-B785-2CA1-DA06-71BB3426288B}" dt="2021-11-26T10:42:41.614" v="0" actId="1076"/>
        <pc:sldMkLst>
          <pc:docMk/>
          <pc:sldMk cId="3665004733" sldId="325"/>
        </pc:sldMkLst>
        <pc:picChg chg="mod">
          <ac:chgData name="Clarke, Victoria" userId="S::victoria.clarke@defra.gov.uk::35e54275-9871-4be0-a813-3bb83f9de57d" providerId="AD" clId="Web-{E89D7C09-B785-2CA1-DA06-71BB3426288B}" dt="2021-11-26T10:42:41.614" v="0" actId="1076"/>
          <ac:picMkLst>
            <pc:docMk/>
            <pc:sldMk cId="3665004733" sldId="325"/>
            <ac:picMk id="4" creationId="{3978DE45-8F87-4253-B25A-F43194E7D67E}"/>
          </ac:picMkLst>
        </pc:picChg>
      </pc:sldChg>
      <pc:sldChg chg="modSp">
        <pc:chgData name="Clarke, Victoria" userId="S::victoria.clarke@defra.gov.uk::35e54275-9871-4be0-a813-3bb83f9de57d" providerId="AD" clId="Web-{E89D7C09-B785-2CA1-DA06-71BB3426288B}" dt="2021-11-26T10:46:21.283" v="1" actId="1076"/>
        <pc:sldMkLst>
          <pc:docMk/>
          <pc:sldMk cId="3133666988" sldId="330"/>
        </pc:sldMkLst>
        <pc:picChg chg="mod">
          <ac:chgData name="Clarke, Victoria" userId="S::victoria.clarke@defra.gov.uk::35e54275-9871-4be0-a813-3bb83f9de57d" providerId="AD" clId="Web-{E89D7C09-B785-2CA1-DA06-71BB3426288B}" dt="2021-11-26T10:46:21.283" v="1" actId="1076"/>
          <ac:picMkLst>
            <pc:docMk/>
            <pc:sldMk cId="3133666988" sldId="330"/>
            <ac:picMk id="4" creationId="{3978DE45-8F87-4253-B25A-F43194E7D67E}"/>
          </ac:picMkLst>
        </pc:picChg>
      </pc:sldChg>
    </pc:docChg>
  </pc:docChgLst>
  <pc:docChgLst>
    <pc:chgData name="Axelsen, Amelia" userId="S::amelia.axelsen@defra.gov.uk::e4410d95-6ef7-4f64-b736-5b04886b84f6" providerId="AD" clId="Web-{0D3F5B47-8232-D2C8-FD27-56003A2FB0A3}"/>
    <pc:docChg chg="mod">
      <pc:chgData name="Axelsen, Amelia" userId="S::amelia.axelsen@defra.gov.uk::e4410d95-6ef7-4f64-b736-5b04886b84f6" providerId="AD" clId="Web-{0D3F5B47-8232-D2C8-FD27-56003A2FB0A3}" dt="2021-11-24T15:44:05.697" v="6"/>
      <pc:docMkLst>
        <pc:docMk/>
      </pc:docMkLst>
      <pc:sldChg chg="addCm">
        <pc:chgData name="Axelsen, Amelia" userId="S::amelia.axelsen@defra.gov.uk::e4410d95-6ef7-4f64-b736-5b04886b84f6" providerId="AD" clId="Web-{0D3F5B47-8232-D2C8-FD27-56003A2FB0A3}" dt="2021-11-24T11:27:40.259" v="3"/>
        <pc:sldMkLst>
          <pc:docMk/>
          <pc:sldMk cId="814010307" sldId="313"/>
        </pc:sldMkLst>
      </pc:sldChg>
      <pc:sldChg chg="addCm modCm">
        <pc:chgData name="Axelsen, Amelia" userId="S::amelia.axelsen@defra.gov.uk::e4410d95-6ef7-4f64-b736-5b04886b84f6" providerId="AD" clId="Web-{0D3F5B47-8232-D2C8-FD27-56003A2FB0A3}" dt="2021-11-23T10:21:28.676" v="2"/>
        <pc:sldMkLst>
          <pc:docMk/>
          <pc:sldMk cId="2581645871" sldId="315"/>
        </pc:sldMkLst>
      </pc:sldChg>
      <pc:sldChg chg="addCm delCm">
        <pc:chgData name="Axelsen, Amelia" userId="S::amelia.axelsen@defra.gov.uk::e4410d95-6ef7-4f64-b736-5b04886b84f6" providerId="AD" clId="Web-{0D3F5B47-8232-D2C8-FD27-56003A2FB0A3}" dt="2021-11-24T15:44:05.697" v="6"/>
        <pc:sldMkLst>
          <pc:docMk/>
          <pc:sldMk cId="3542302643" sldId="323"/>
        </pc:sldMkLst>
      </pc:sldChg>
      <pc:sldChg chg="addCm">
        <pc:chgData name="Axelsen, Amelia" userId="S::amelia.axelsen@defra.gov.uk::e4410d95-6ef7-4f64-b736-5b04886b84f6" providerId="AD" clId="Web-{0D3F5B47-8232-D2C8-FD27-56003A2FB0A3}" dt="2021-11-24T11:54:42.689" v="5"/>
        <pc:sldMkLst>
          <pc:docMk/>
          <pc:sldMk cId="505004005" sldId="328"/>
        </pc:sldMkLst>
      </pc:sldChg>
    </pc:docChg>
  </pc:docChgLst>
  <pc:docChgLst>
    <pc:chgData name="Sehmar, Corina" userId="S::corina.sehmar@defra.gov.uk::d1eb84ee-022c-4088-8d78-7fd1216835d6" providerId="AD" clId="Web-{3468950E-9945-100D-1736-6B07FC8B6E97}"/>
    <pc:docChg chg="modSld">
      <pc:chgData name="Sehmar, Corina" userId="S::corina.sehmar@defra.gov.uk::d1eb84ee-022c-4088-8d78-7fd1216835d6" providerId="AD" clId="Web-{3468950E-9945-100D-1736-6B07FC8B6E97}" dt="2021-11-18T15:02:18.529" v="1" actId="1076"/>
      <pc:docMkLst>
        <pc:docMk/>
      </pc:docMkLst>
      <pc:sldChg chg="modSp">
        <pc:chgData name="Sehmar, Corina" userId="S::corina.sehmar@defra.gov.uk::d1eb84ee-022c-4088-8d78-7fd1216835d6" providerId="AD" clId="Web-{3468950E-9945-100D-1736-6B07FC8B6E97}" dt="2021-11-18T15:02:18.529" v="1" actId="1076"/>
        <pc:sldMkLst>
          <pc:docMk/>
          <pc:sldMk cId="2581645871" sldId="315"/>
        </pc:sldMkLst>
        <pc:spChg chg="mod">
          <ac:chgData name="Sehmar, Corina" userId="S::corina.sehmar@defra.gov.uk::d1eb84ee-022c-4088-8d78-7fd1216835d6" providerId="AD" clId="Web-{3468950E-9945-100D-1736-6B07FC8B6E97}" dt="2021-11-18T15:02:18.529" v="1" actId="1076"/>
          <ac:spMkLst>
            <pc:docMk/>
            <pc:sldMk cId="2581645871" sldId="315"/>
            <ac:spMk id="3" creationId="{4EB21632-459F-4C09-AE3B-B5BB51E4EA73}"/>
          </ac:spMkLst>
        </pc:spChg>
      </pc:sldChg>
    </pc:docChg>
  </pc:docChgLst>
  <pc:docChgLst>
    <pc:chgData name="Sehmar, Corina" userId="S::corina.sehmar@defra.gov.uk::d1eb84ee-022c-4088-8d78-7fd1216835d6" providerId="AD" clId="Web-{6E571BDF-C92E-349A-3CE7-7E6E8624003F}"/>
    <pc:docChg chg="modSld sldOrd">
      <pc:chgData name="Sehmar, Corina" userId="S::corina.sehmar@defra.gov.uk::d1eb84ee-022c-4088-8d78-7fd1216835d6" providerId="AD" clId="Web-{6E571BDF-C92E-349A-3CE7-7E6E8624003F}" dt="2021-11-25T16:38:33.480" v="44" actId="1076"/>
      <pc:docMkLst>
        <pc:docMk/>
      </pc:docMkLst>
      <pc:sldChg chg="modSp">
        <pc:chgData name="Sehmar, Corina" userId="S::corina.sehmar@defra.gov.uk::d1eb84ee-022c-4088-8d78-7fd1216835d6" providerId="AD" clId="Web-{6E571BDF-C92E-349A-3CE7-7E6E8624003F}" dt="2021-11-25T16:37:45.557" v="34" actId="1076"/>
        <pc:sldMkLst>
          <pc:docMk/>
          <pc:sldMk cId="2581645871" sldId="315"/>
        </pc:sldMkLst>
        <pc:spChg chg="mod">
          <ac:chgData name="Sehmar, Corina" userId="S::corina.sehmar@defra.gov.uk::d1eb84ee-022c-4088-8d78-7fd1216835d6" providerId="AD" clId="Web-{6E571BDF-C92E-349A-3CE7-7E6E8624003F}" dt="2021-11-25T16:37:37.932" v="31" actId="14100"/>
          <ac:spMkLst>
            <pc:docMk/>
            <pc:sldMk cId="2581645871" sldId="315"/>
            <ac:spMk id="3" creationId="{4EB21632-459F-4C09-AE3B-B5BB51E4EA73}"/>
          </ac:spMkLst>
        </pc:spChg>
        <pc:picChg chg="mod">
          <ac:chgData name="Sehmar, Corina" userId="S::corina.sehmar@defra.gov.uk::d1eb84ee-022c-4088-8d78-7fd1216835d6" providerId="AD" clId="Web-{6E571BDF-C92E-349A-3CE7-7E6E8624003F}" dt="2021-11-25T16:37:42.073" v="33" actId="1076"/>
          <ac:picMkLst>
            <pc:docMk/>
            <pc:sldMk cId="2581645871" sldId="315"/>
            <ac:picMk id="7" creationId="{D5A4781D-1BD4-4636-BA80-CDB05D8C6259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37:39.807" v="32" actId="1076"/>
          <ac:picMkLst>
            <pc:docMk/>
            <pc:sldMk cId="2581645871" sldId="315"/>
            <ac:picMk id="8" creationId="{FD37D292-8799-4821-BECD-D8DFE570FBE1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37:45.557" v="34" actId="1076"/>
          <ac:picMkLst>
            <pc:docMk/>
            <pc:sldMk cId="2581645871" sldId="315"/>
            <ac:picMk id="11" creationId="{4362D907-1144-4394-93DF-0355517BE274}"/>
          </ac:picMkLst>
        </pc:picChg>
      </pc:sldChg>
      <pc:sldChg chg="modSp">
        <pc:chgData name="Sehmar, Corina" userId="S::corina.sehmar@defra.gov.uk::d1eb84ee-022c-4088-8d78-7fd1216835d6" providerId="AD" clId="Web-{6E571BDF-C92E-349A-3CE7-7E6E8624003F}" dt="2021-11-25T16:38:33.480" v="44" actId="1076"/>
        <pc:sldMkLst>
          <pc:docMk/>
          <pc:sldMk cId="1056519089" sldId="321"/>
        </pc:sldMkLst>
        <pc:picChg chg="mod">
          <ac:chgData name="Sehmar, Corina" userId="S::corina.sehmar@defra.gov.uk::d1eb84ee-022c-4088-8d78-7fd1216835d6" providerId="AD" clId="Web-{6E571BDF-C92E-349A-3CE7-7E6E8624003F}" dt="2021-11-25T16:37:54.026" v="35" actId="1076"/>
          <ac:picMkLst>
            <pc:docMk/>
            <pc:sldMk cId="1056519089" sldId="321"/>
            <ac:picMk id="5" creationId="{117A7B4B-5F5A-4B4B-9140-6B3112068891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38:29.730" v="43" actId="1076"/>
          <ac:picMkLst>
            <pc:docMk/>
            <pc:sldMk cId="1056519089" sldId="321"/>
            <ac:picMk id="7" creationId="{D5A4781D-1BD4-4636-BA80-CDB05D8C6259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38:09.370" v="40" actId="1076"/>
          <ac:picMkLst>
            <pc:docMk/>
            <pc:sldMk cId="1056519089" sldId="321"/>
            <ac:picMk id="8" creationId="{FD37D292-8799-4821-BECD-D8DFE570FBE1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38:33.480" v="44" actId="1076"/>
          <ac:picMkLst>
            <pc:docMk/>
            <pc:sldMk cId="1056519089" sldId="321"/>
            <ac:picMk id="11" creationId="{4362D907-1144-4394-93DF-0355517BE274}"/>
          </ac:picMkLst>
        </pc:picChg>
      </pc:sldChg>
      <pc:sldChg chg="addSp delSp modSp">
        <pc:chgData name="Sehmar, Corina" userId="S::corina.sehmar@defra.gov.uk::d1eb84ee-022c-4088-8d78-7fd1216835d6" providerId="AD" clId="Web-{6E571BDF-C92E-349A-3CE7-7E6E8624003F}" dt="2021-11-25T16:27:29.353" v="12" actId="1076"/>
        <pc:sldMkLst>
          <pc:docMk/>
          <pc:sldMk cId="505004005" sldId="328"/>
        </pc:sldMkLst>
        <pc:picChg chg="add mod">
          <ac:chgData name="Sehmar, Corina" userId="S::corina.sehmar@defra.gov.uk::d1eb84ee-022c-4088-8d78-7fd1216835d6" providerId="AD" clId="Web-{6E571BDF-C92E-349A-3CE7-7E6E8624003F}" dt="2021-11-25T16:27:29.353" v="12" actId="1076"/>
          <ac:picMkLst>
            <pc:docMk/>
            <pc:sldMk cId="505004005" sldId="328"/>
            <ac:picMk id="3" creationId="{F483A539-8221-4587-9524-1616D054FEA2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26:45.289" v="8" actId="1076"/>
          <ac:picMkLst>
            <pc:docMk/>
            <pc:sldMk cId="505004005" sldId="328"/>
            <ac:picMk id="5" creationId="{117A7B4B-5F5A-4B4B-9140-6B3112068891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26:43.601" v="7" actId="1076"/>
          <ac:picMkLst>
            <pc:docMk/>
            <pc:sldMk cId="505004005" sldId="328"/>
            <ac:picMk id="7" creationId="{D5A4781D-1BD4-4636-BA80-CDB05D8C6259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26:53.852" v="11" actId="1076"/>
          <ac:picMkLst>
            <pc:docMk/>
            <pc:sldMk cId="505004005" sldId="328"/>
            <ac:picMk id="8" creationId="{FD37D292-8799-4821-BECD-D8DFE570FBE1}"/>
          </ac:picMkLst>
        </pc:picChg>
        <pc:picChg chg="del">
          <ac:chgData name="Sehmar, Corina" userId="S::corina.sehmar@defra.gov.uk::d1eb84ee-022c-4088-8d78-7fd1216835d6" providerId="AD" clId="Web-{6E571BDF-C92E-349A-3CE7-7E6E8624003F}" dt="2021-11-25T16:25:36.021" v="0"/>
          <ac:picMkLst>
            <pc:docMk/>
            <pc:sldMk cId="505004005" sldId="328"/>
            <ac:picMk id="10" creationId="{90DAEDBE-B9E5-40E9-B4B8-311659BBE1F9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26:51.555" v="10" actId="1076"/>
          <ac:picMkLst>
            <pc:docMk/>
            <pc:sldMk cId="505004005" sldId="328"/>
            <ac:picMk id="11" creationId="{4362D907-1144-4394-93DF-0355517BE274}"/>
          </ac:picMkLst>
        </pc:picChg>
      </pc:sldChg>
      <pc:sldChg chg="ord">
        <pc:chgData name="Sehmar, Corina" userId="S::corina.sehmar@defra.gov.uk::d1eb84ee-022c-4088-8d78-7fd1216835d6" providerId="AD" clId="Web-{6E571BDF-C92E-349A-3CE7-7E6E8624003F}" dt="2021-11-25T16:31:35.422" v="17"/>
        <pc:sldMkLst>
          <pc:docMk/>
          <pc:sldMk cId="3422906716" sldId="329"/>
        </pc:sldMkLst>
      </pc:sldChg>
      <pc:sldChg chg="ord">
        <pc:chgData name="Sehmar, Corina" userId="S::corina.sehmar@defra.gov.uk::d1eb84ee-022c-4088-8d78-7fd1216835d6" providerId="AD" clId="Web-{6E571BDF-C92E-349A-3CE7-7E6E8624003F}" dt="2021-11-25T16:31:45.188" v="18"/>
        <pc:sldMkLst>
          <pc:docMk/>
          <pc:sldMk cId="3133666988" sldId="330"/>
        </pc:sldMkLst>
      </pc:sldChg>
      <pc:sldChg chg="addSp delSp modSp">
        <pc:chgData name="Sehmar, Corina" userId="S::corina.sehmar@defra.gov.uk::d1eb84ee-022c-4088-8d78-7fd1216835d6" providerId="AD" clId="Web-{6E571BDF-C92E-349A-3CE7-7E6E8624003F}" dt="2021-11-25T16:37:19.510" v="29" actId="1076"/>
        <pc:sldMkLst>
          <pc:docMk/>
          <pc:sldMk cId="3556166247" sldId="334"/>
        </pc:sldMkLst>
        <pc:picChg chg="del">
          <ac:chgData name="Sehmar, Corina" userId="S::corina.sehmar@defra.gov.uk::d1eb84ee-022c-4088-8d78-7fd1216835d6" providerId="AD" clId="Web-{6E571BDF-C92E-349A-3CE7-7E6E8624003F}" dt="2021-11-25T16:36:24.930" v="20"/>
          <ac:picMkLst>
            <pc:docMk/>
            <pc:sldMk cId="3556166247" sldId="334"/>
            <ac:picMk id="3" creationId="{74672C2C-75E9-43BB-9E21-981DA7DF5211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37:19.510" v="29" actId="1076"/>
          <ac:picMkLst>
            <pc:docMk/>
            <pc:sldMk cId="3556166247" sldId="334"/>
            <ac:picMk id="4" creationId="{3978DE45-8F87-4253-B25A-F43194E7D67E}"/>
          </ac:picMkLst>
        </pc:picChg>
        <pc:picChg chg="add mod">
          <ac:chgData name="Sehmar, Corina" userId="S::corina.sehmar@defra.gov.uk::d1eb84ee-022c-4088-8d78-7fd1216835d6" providerId="AD" clId="Web-{6E571BDF-C92E-349A-3CE7-7E6E8624003F}" dt="2021-11-25T16:36:50.431" v="24" actId="1076"/>
          <ac:picMkLst>
            <pc:docMk/>
            <pc:sldMk cId="3556166247" sldId="334"/>
            <ac:picMk id="6" creationId="{5F4A1BAE-4D9F-4E3C-A81F-28F765133E9D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37:08.306" v="28" actId="1076"/>
          <ac:picMkLst>
            <pc:docMk/>
            <pc:sldMk cId="3556166247" sldId="334"/>
            <ac:picMk id="7" creationId="{D5A4781D-1BD4-4636-BA80-CDB05D8C6259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36:56.447" v="25" actId="1076"/>
          <ac:picMkLst>
            <pc:docMk/>
            <pc:sldMk cId="3556166247" sldId="334"/>
            <ac:picMk id="8" creationId="{FD37D292-8799-4821-BECD-D8DFE570FBE1}"/>
          </ac:picMkLst>
        </pc:picChg>
        <pc:picChg chg="mod">
          <ac:chgData name="Sehmar, Corina" userId="S::corina.sehmar@defra.gov.uk::d1eb84ee-022c-4088-8d78-7fd1216835d6" providerId="AD" clId="Web-{6E571BDF-C92E-349A-3CE7-7E6E8624003F}" dt="2021-11-25T16:37:00.587" v="27" actId="1076"/>
          <ac:picMkLst>
            <pc:docMk/>
            <pc:sldMk cId="3556166247" sldId="334"/>
            <ac:picMk id="11" creationId="{4362D907-1144-4394-93DF-0355517BE274}"/>
          </ac:picMkLst>
        </pc:picChg>
      </pc:sldChg>
      <pc:sldChg chg="ord">
        <pc:chgData name="Sehmar, Corina" userId="S::corina.sehmar@defra.gov.uk::d1eb84ee-022c-4088-8d78-7fd1216835d6" providerId="AD" clId="Web-{6E571BDF-C92E-349A-3CE7-7E6E8624003F}" dt="2021-11-25T16:31:52.922" v="19"/>
        <pc:sldMkLst>
          <pc:docMk/>
          <pc:sldMk cId="4109232656" sldId="336"/>
        </pc:sldMkLst>
      </pc:sldChg>
    </pc:docChg>
  </pc:docChgLst>
  <pc:docChgLst>
    <pc:chgData name="Charlton, Will" userId="S::will.charlton@defra.gov.uk::52147bad-799e-4031-a386-dd3af3be9071" providerId="AD" clId="Web-{5531297F-A9D4-0406-7CC0-15705F169558}"/>
    <pc:docChg chg="modSld">
      <pc:chgData name="Charlton, Will" userId="S::will.charlton@defra.gov.uk::52147bad-799e-4031-a386-dd3af3be9071" providerId="AD" clId="Web-{5531297F-A9D4-0406-7CC0-15705F169558}" dt="2021-11-25T02:05:03.792" v="28" actId="1076"/>
      <pc:docMkLst>
        <pc:docMk/>
      </pc:docMkLst>
      <pc:sldChg chg="modSp">
        <pc:chgData name="Charlton, Will" userId="S::will.charlton@defra.gov.uk::52147bad-799e-4031-a386-dd3af3be9071" providerId="AD" clId="Web-{5531297F-A9D4-0406-7CC0-15705F169558}" dt="2021-11-25T02:04:20.993" v="14" actId="20577"/>
        <pc:sldMkLst>
          <pc:docMk/>
          <pc:sldMk cId="0" sldId="293"/>
        </pc:sldMkLst>
        <pc:spChg chg="mod">
          <ac:chgData name="Charlton, Will" userId="S::will.charlton@defra.gov.uk::52147bad-799e-4031-a386-dd3af3be9071" providerId="AD" clId="Web-{5531297F-A9D4-0406-7CC0-15705F169558}" dt="2021-11-25T02:04:20.993" v="14" actId="20577"/>
          <ac:spMkLst>
            <pc:docMk/>
            <pc:sldMk cId="0" sldId="293"/>
            <ac:spMk id="4" creationId="{86995306-9A0D-4226-B398-41DFE7652237}"/>
          </ac:spMkLst>
        </pc:spChg>
      </pc:sldChg>
      <pc:sldChg chg="modSp">
        <pc:chgData name="Charlton, Will" userId="S::will.charlton@defra.gov.uk::52147bad-799e-4031-a386-dd3af3be9071" providerId="AD" clId="Web-{5531297F-A9D4-0406-7CC0-15705F169558}" dt="2021-11-25T02:05:03.792" v="28" actId="1076"/>
        <pc:sldMkLst>
          <pc:docMk/>
          <pc:sldMk cId="463512003" sldId="295"/>
        </pc:sldMkLst>
        <pc:spChg chg="mod">
          <ac:chgData name="Charlton, Will" userId="S::will.charlton@defra.gov.uk::52147bad-799e-4031-a386-dd3af3be9071" providerId="AD" clId="Web-{5531297F-A9D4-0406-7CC0-15705F169558}" dt="2021-11-25T02:05:03.792" v="28" actId="1076"/>
          <ac:spMkLst>
            <pc:docMk/>
            <pc:sldMk cId="463512003" sldId="295"/>
            <ac:spMk id="12290" creationId="{7ECF48F1-BE44-4801-8BF6-112653749724}"/>
          </ac:spMkLst>
        </pc:spChg>
      </pc:sldChg>
      <pc:sldChg chg="modSp">
        <pc:chgData name="Charlton, Will" userId="S::will.charlton@defra.gov.uk::52147bad-799e-4031-a386-dd3af3be9071" providerId="AD" clId="Web-{5531297F-A9D4-0406-7CC0-15705F169558}" dt="2021-11-25T02:04:29.587" v="20" actId="20577"/>
        <pc:sldMkLst>
          <pc:docMk/>
          <pc:sldMk cId="2581645871" sldId="315"/>
        </pc:sldMkLst>
        <pc:spChg chg="mod">
          <ac:chgData name="Charlton, Will" userId="S::will.charlton@defra.gov.uk::52147bad-799e-4031-a386-dd3af3be9071" providerId="AD" clId="Web-{5531297F-A9D4-0406-7CC0-15705F169558}" dt="2021-11-25T02:04:29.587" v="20" actId="20577"/>
          <ac:spMkLst>
            <pc:docMk/>
            <pc:sldMk cId="2581645871" sldId="315"/>
            <ac:spMk id="3" creationId="{4EB21632-459F-4C09-AE3B-B5BB51E4EA73}"/>
          </ac:spMkLst>
        </pc:spChg>
      </pc:sldChg>
      <pc:sldChg chg="modSp">
        <pc:chgData name="Charlton, Will" userId="S::will.charlton@defra.gov.uk::52147bad-799e-4031-a386-dd3af3be9071" providerId="AD" clId="Web-{5531297F-A9D4-0406-7CC0-15705F169558}" dt="2021-11-25T02:04:44.463" v="21" actId="20577"/>
        <pc:sldMkLst>
          <pc:docMk/>
          <pc:sldMk cId="2730568489" sldId="324"/>
        </pc:sldMkLst>
        <pc:spChg chg="mod">
          <ac:chgData name="Charlton, Will" userId="S::will.charlton@defra.gov.uk::52147bad-799e-4031-a386-dd3af3be9071" providerId="AD" clId="Web-{5531297F-A9D4-0406-7CC0-15705F169558}" dt="2021-11-25T02:04:44.463" v="21" actId="20577"/>
          <ac:spMkLst>
            <pc:docMk/>
            <pc:sldMk cId="2730568489" sldId="324"/>
            <ac:spMk id="12290" creationId="{7ECF48F1-BE44-4801-8BF6-112653749724}"/>
          </ac:spMkLst>
        </pc:spChg>
      </pc:sldChg>
    </pc:docChg>
  </pc:docChgLst>
  <pc:docChgLst>
    <pc:chgData name="Sehmar, Corina" userId="S::corina.sehmar@defra.gov.uk::d1eb84ee-022c-4088-8d78-7fd1216835d6" providerId="AD" clId="Web-{724C9EE2-456E-419B-2609-11309D44C26D}"/>
    <pc:docChg chg="modSld">
      <pc:chgData name="Sehmar, Corina" userId="S::corina.sehmar@defra.gov.uk::d1eb84ee-022c-4088-8d78-7fd1216835d6" providerId="AD" clId="Web-{724C9EE2-456E-419B-2609-11309D44C26D}" dt="2021-11-18T12:25:20.943" v="183" actId="20577"/>
      <pc:docMkLst>
        <pc:docMk/>
      </pc:docMkLst>
      <pc:sldChg chg="addSp delSp modSp">
        <pc:chgData name="Sehmar, Corina" userId="S::corina.sehmar@defra.gov.uk::d1eb84ee-022c-4088-8d78-7fd1216835d6" providerId="AD" clId="Web-{724C9EE2-456E-419B-2609-11309D44C26D}" dt="2021-11-18T12:08:52.774" v="38"/>
        <pc:sldMkLst>
          <pc:docMk/>
          <pc:sldMk cId="0" sldId="274"/>
        </pc:sldMkLst>
        <pc:spChg chg="add del mod">
          <ac:chgData name="Sehmar, Corina" userId="S::corina.sehmar@defra.gov.uk::d1eb84ee-022c-4088-8d78-7fd1216835d6" providerId="AD" clId="Web-{724C9EE2-456E-419B-2609-11309D44C26D}" dt="2021-11-18T12:08:52.774" v="38"/>
          <ac:spMkLst>
            <pc:docMk/>
            <pc:sldMk cId="0" sldId="274"/>
            <ac:spMk id="11" creationId="{D61E6418-389B-409A-BF21-FA356DC580D2}"/>
          </ac:spMkLst>
        </pc:spChg>
        <pc:spChg chg="mod">
          <ac:chgData name="Sehmar, Corina" userId="S::corina.sehmar@defra.gov.uk::d1eb84ee-022c-4088-8d78-7fd1216835d6" providerId="AD" clId="Web-{724C9EE2-456E-419B-2609-11309D44C26D}" dt="2021-11-18T12:08:42.164" v="35" actId="20577"/>
          <ac:spMkLst>
            <pc:docMk/>
            <pc:sldMk cId="0" sldId="274"/>
            <ac:spMk id="11266" creationId="{30C6580B-50EB-46C6-89AD-916586672C4F}"/>
          </ac:spMkLst>
        </pc:spChg>
        <pc:picChg chg="add del mod">
          <ac:chgData name="Sehmar, Corina" userId="S::corina.sehmar@defra.gov.uk::d1eb84ee-022c-4088-8d78-7fd1216835d6" providerId="AD" clId="Web-{724C9EE2-456E-419B-2609-11309D44C26D}" dt="2021-11-18T12:07:48.381" v="22"/>
          <ac:picMkLst>
            <pc:docMk/>
            <pc:sldMk cId="0" sldId="274"/>
            <ac:picMk id="2" creationId="{A9C2F559-58C5-401B-85A6-7633065B96C2}"/>
          </ac:picMkLst>
        </pc:picChg>
        <pc:picChg chg="add del">
          <ac:chgData name="Sehmar, Corina" userId="S::corina.sehmar@defra.gov.uk::d1eb84ee-022c-4088-8d78-7fd1216835d6" providerId="AD" clId="Web-{724C9EE2-456E-419B-2609-11309D44C26D}" dt="2021-11-18T12:08:24.070" v="29"/>
          <ac:picMkLst>
            <pc:docMk/>
            <pc:sldMk cId="0" sldId="274"/>
            <ac:picMk id="3" creationId="{2DF18FB0-9457-4AD2-AC40-F54008C5B7B9}"/>
          </ac:picMkLst>
        </pc:picChg>
        <pc:picChg chg="add del">
          <ac:chgData name="Sehmar, Corina" userId="S::corina.sehmar@defra.gov.uk::d1eb84ee-022c-4088-8d78-7fd1216835d6" providerId="AD" clId="Web-{724C9EE2-456E-419B-2609-11309D44C26D}" dt="2021-11-18T12:08:25.101" v="30"/>
          <ac:picMkLst>
            <pc:docMk/>
            <pc:sldMk cId="0" sldId="274"/>
            <ac:picMk id="4" creationId="{B4483802-EEAE-41BB-A851-1D990A583702}"/>
          </ac:picMkLst>
        </pc:picChg>
        <pc:picChg chg="add del mod">
          <ac:chgData name="Sehmar, Corina" userId="S::corina.sehmar@defra.gov.uk::d1eb84ee-022c-4088-8d78-7fd1216835d6" providerId="AD" clId="Web-{724C9EE2-456E-419B-2609-11309D44C26D}" dt="2021-11-18T12:08:26.742" v="31"/>
          <ac:picMkLst>
            <pc:docMk/>
            <pc:sldMk cId="0" sldId="274"/>
            <ac:picMk id="5" creationId="{B9D5A11A-B529-4C36-91EE-B79F43699CD6}"/>
          </ac:picMkLst>
        </pc:picChg>
        <pc:picChg chg="add del">
          <ac:chgData name="Sehmar, Corina" userId="S::corina.sehmar@defra.gov.uk::d1eb84ee-022c-4088-8d78-7fd1216835d6" providerId="AD" clId="Web-{724C9EE2-456E-419B-2609-11309D44C26D}" dt="2021-11-18T12:08:27.695" v="32"/>
          <ac:picMkLst>
            <pc:docMk/>
            <pc:sldMk cId="0" sldId="274"/>
            <ac:picMk id="7" creationId="{B566AD49-ACEA-45B0-85F5-B2246ABE86B0}"/>
          </ac:picMkLst>
        </pc:picChg>
        <pc:picChg chg="add del">
          <ac:chgData name="Sehmar, Corina" userId="S::corina.sehmar@defra.gov.uk::d1eb84ee-022c-4088-8d78-7fd1216835d6" providerId="AD" clId="Web-{724C9EE2-456E-419B-2609-11309D44C26D}" dt="2021-11-18T12:08:29.320" v="33"/>
          <ac:picMkLst>
            <pc:docMk/>
            <pc:sldMk cId="0" sldId="274"/>
            <ac:picMk id="9" creationId="{CA3E7C4F-55E8-4C10-B3BC-8C858FD8DC36}"/>
          </ac:picMkLst>
        </pc:picChg>
        <pc:picChg chg="del">
          <ac:chgData name="Sehmar, Corina" userId="S::corina.sehmar@defra.gov.uk::d1eb84ee-022c-4088-8d78-7fd1216835d6" providerId="AD" clId="Web-{724C9EE2-456E-419B-2609-11309D44C26D}" dt="2021-11-18T11:59:56.571" v="11"/>
          <ac:picMkLst>
            <pc:docMk/>
            <pc:sldMk cId="0" sldId="274"/>
            <ac:picMk id="11267" creationId="{6B53D3C6-E4F4-4318-AD15-26121239AB6E}"/>
          </ac:picMkLst>
        </pc:picChg>
        <pc:picChg chg="del">
          <ac:chgData name="Sehmar, Corina" userId="S::corina.sehmar@defra.gov.uk::d1eb84ee-022c-4088-8d78-7fd1216835d6" providerId="AD" clId="Web-{724C9EE2-456E-419B-2609-11309D44C26D}" dt="2021-11-18T11:59:55.727" v="10"/>
          <ac:picMkLst>
            <pc:docMk/>
            <pc:sldMk cId="0" sldId="274"/>
            <ac:picMk id="11268" creationId="{784A2640-DB61-4AE3-8C29-C261D46E5103}"/>
          </ac:picMkLst>
        </pc:picChg>
      </pc:sldChg>
      <pc:sldChg chg="delSp modSp">
        <pc:chgData name="Sehmar, Corina" userId="S::corina.sehmar@defra.gov.uk::d1eb84ee-022c-4088-8d78-7fd1216835d6" providerId="AD" clId="Web-{724C9EE2-456E-419B-2609-11309D44C26D}" dt="2021-11-18T12:12:09.498" v="156" actId="20577"/>
        <pc:sldMkLst>
          <pc:docMk/>
          <pc:sldMk cId="0" sldId="293"/>
        </pc:sldMkLst>
        <pc:spChg chg="mod">
          <ac:chgData name="Sehmar, Corina" userId="S::corina.sehmar@defra.gov.uk::d1eb84ee-022c-4088-8d78-7fd1216835d6" providerId="AD" clId="Web-{724C9EE2-456E-419B-2609-11309D44C26D}" dt="2021-11-18T12:12:09.498" v="156" actId="20577"/>
          <ac:spMkLst>
            <pc:docMk/>
            <pc:sldMk cId="0" sldId="293"/>
            <ac:spMk id="4" creationId="{86995306-9A0D-4226-B398-41DFE7652237}"/>
          </ac:spMkLst>
        </pc:spChg>
        <pc:picChg chg="del">
          <ac:chgData name="Sehmar, Corina" userId="S::corina.sehmar@defra.gov.uk::d1eb84ee-022c-4088-8d78-7fd1216835d6" providerId="AD" clId="Web-{724C9EE2-456E-419B-2609-11309D44C26D}" dt="2021-11-18T12:10:17.605" v="52"/>
          <ac:picMkLst>
            <pc:docMk/>
            <pc:sldMk cId="0" sldId="293"/>
            <ac:picMk id="2" creationId="{1FE794B8-2B9E-4EC0-A85F-B98907A36363}"/>
          </ac:picMkLst>
        </pc:picChg>
      </pc:sldChg>
      <pc:sldChg chg="modSp">
        <pc:chgData name="Sehmar, Corina" userId="S::corina.sehmar@defra.gov.uk::d1eb84ee-022c-4088-8d78-7fd1216835d6" providerId="AD" clId="Web-{724C9EE2-456E-419B-2609-11309D44C26D}" dt="2021-11-18T12:23:13.940" v="165" actId="1076"/>
        <pc:sldMkLst>
          <pc:docMk/>
          <pc:sldMk cId="814010307" sldId="313"/>
        </pc:sldMkLst>
        <pc:spChg chg="mod">
          <ac:chgData name="Sehmar, Corina" userId="S::corina.sehmar@defra.gov.uk::d1eb84ee-022c-4088-8d78-7fd1216835d6" providerId="AD" clId="Web-{724C9EE2-456E-419B-2609-11309D44C26D}" dt="2021-11-18T12:23:13.940" v="165" actId="1076"/>
          <ac:spMkLst>
            <pc:docMk/>
            <pc:sldMk cId="814010307" sldId="313"/>
            <ac:spMk id="12290" creationId="{7ECF48F1-BE44-4801-8BF6-112653749724}"/>
          </ac:spMkLst>
        </pc:spChg>
      </pc:sldChg>
      <pc:sldChg chg="modSp">
        <pc:chgData name="Sehmar, Corina" userId="S::corina.sehmar@defra.gov.uk::d1eb84ee-022c-4088-8d78-7fd1216835d6" providerId="AD" clId="Web-{724C9EE2-456E-419B-2609-11309D44C26D}" dt="2021-11-18T12:25:20.943" v="183" actId="20577"/>
        <pc:sldMkLst>
          <pc:docMk/>
          <pc:sldMk cId="2581645871" sldId="315"/>
        </pc:sldMkLst>
        <pc:spChg chg="mod">
          <ac:chgData name="Sehmar, Corina" userId="S::corina.sehmar@defra.gov.uk::d1eb84ee-022c-4088-8d78-7fd1216835d6" providerId="AD" clId="Web-{724C9EE2-456E-419B-2609-11309D44C26D}" dt="2021-11-18T12:25:20.943" v="183" actId="20577"/>
          <ac:spMkLst>
            <pc:docMk/>
            <pc:sldMk cId="2581645871" sldId="315"/>
            <ac:spMk id="3" creationId="{4EB21632-459F-4C09-AE3B-B5BB51E4EA73}"/>
          </ac:spMkLst>
        </pc:spChg>
      </pc:sldChg>
    </pc:docChg>
  </pc:docChgLst>
  <pc:docChgLst>
    <pc:chgData name="Sehmar, Corina" userId="S::corina.sehmar@defra.gov.uk::d1eb84ee-022c-4088-8d78-7fd1216835d6" providerId="AD" clId="Web-{45ED5B44-ABC1-81D5-5267-7E29DFAA3984}"/>
    <pc:docChg chg="delSld modSld">
      <pc:chgData name="Sehmar, Corina" userId="S::corina.sehmar@defra.gov.uk::d1eb84ee-022c-4088-8d78-7fd1216835d6" providerId="AD" clId="Web-{45ED5B44-ABC1-81D5-5267-7E29DFAA3984}" dt="2021-11-24T15:41:42.453" v="25"/>
      <pc:docMkLst>
        <pc:docMk/>
      </pc:docMkLst>
      <pc:sldChg chg="del">
        <pc:chgData name="Sehmar, Corina" userId="S::corina.sehmar@defra.gov.uk::d1eb84ee-022c-4088-8d78-7fd1216835d6" providerId="AD" clId="Web-{45ED5B44-ABC1-81D5-5267-7E29DFAA3984}" dt="2021-11-24T15:41:38.750" v="24"/>
        <pc:sldMkLst>
          <pc:docMk/>
          <pc:sldMk cId="3230428865" sldId="311"/>
        </pc:sldMkLst>
      </pc:sldChg>
      <pc:sldChg chg="del">
        <pc:chgData name="Sehmar, Corina" userId="S::corina.sehmar@defra.gov.uk::d1eb84ee-022c-4088-8d78-7fd1216835d6" providerId="AD" clId="Web-{45ED5B44-ABC1-81D5-5267-7E29DFAA3984}" dt="2021-11-24T15:41:42.453" v="25"/>
        <pc:sldMkLst>
          <pc:docMk/>
          <pc:sldMk cId="3398453712" sldId="312"/>
        </pc:sldMkLst>
      </pc:sldChg>
      <pc:sldChg chg="modSp">
        <pc:chgData name="Sehmar, Corina" userId="S::corina.sehmar@defra.gov.uk::d1eb84ee-022c-4088-8d78-7fd1216835d6" providerId="AD" clId="Web-{45ED5B44-ABC1-81D5-5267-7E29DFAA3984}" dt="2021-11-24T15:39:26.371" v="22" actId="14100"/>
        <pc:sldMkLst>
          <pc:docMk/>
          <pc:sldMk cId="2581645871" sldId="315"/>
        </pc:sldMkLst>
        <pc:spChg chg="mod">
          <ac:chgData name="Sehmar, Corina" userId="S::corina.sehmar@defra.gov.uk::d1eb84ee-022c-4088-8d78-7fd1216835d6" providerId="AD" clId="Web-{45ED5B44-ABC1-81D5-5267-7E29DFAA3984}" dt="2021-11-24T15:39:26.371" v="22" actId="14100"/>
          <ac:spMkLst>
            <pc:docMk/>
            <pc:sldMk cId="2581645871" sldId="315"/>
            <ac:spMk id="3" creationId="{4EB21632-459F-4C09-AE3B-B5BB51E4EA73}"/>
          </ac:spMkLst>
        </pc:spChg>
      </pc:sldChg>
      <pc:sldChg chg="modSp del">
        <pc:chgData name="Sehmar, Corina" userId="S::corina.sehmar@defra.gov.uk::d1eb84ee-022c-4088-8d78-7fd1216835d6" providerId="AD" clId="Web-{45ED5B44-ABC1-81D5-5267-7E29DFAA3984}" dt="2021-11-24T15:39:35.903" v="23"/>
        <pc:sldMkLst>
          <pc:docMk/>
          <pc:sldMk cId="1868054333" sldId="320"/>
        </pc:sldMkLst>
        <pc:spChg chg="mod">
          <ac:chgData name="Sehmar, Corina" userId="S::corina.sehmar@defra.gov.uk::d1eb84ee-022c-4088-8d78-7fd1216835d6" providerId="AD" clId="Web-{45ED5B44-ABC1-81D5-5267-7E29DFAA3984}" dt="2021-11-24T15:38:41.573" v="2" actId="20577"/>
          <ac:spMkLst>
            <pc:docMk/>
            <pc:sldMk cId="1868054333" sldId="320"/>
            <ac:spMk id="9" creationId="{B0DECCD6-4873-4551-8BFA-C9E9BE9C3315}"/>
          </ac:spMkLst>
        </pc:spChg>
      </pc:sldChg>
      <pc:sldChg chg="modSp">
        <pc:chgData name="Sehmar, Corina" userId="S::corina.sehmar@defra.gov.uk::d1eb84ee-022c-4088-8d78-7fd1216835d6" providerId="AD" clId="Web-{45ED5B44-ABC1-81D5-5267-7E29DFAA3984}" dt="2021-11-24T15:31:04.859" v="0" actId="20577"/>
        <pc:sldMkLst>
          <pc:docMk/>
          <pc:sldMk cId="3542302643" sldId="323"/>
        </pc:sldMkLst>
        <pc:spChg chg="mod">
          <ac:chgData name="Sehmar, Corina" userId="S::corina.sehmar@defra.gov.uk::d1eb84ee-022c-4088-8d78-7fd1216835d6" providerId="AD" clId="Web-{45ED5B44-ABC1-81D5-5267-7E29DFAA3984}" dt="2021-11-24T15:31:04.859" v="0" actId="20577"/>
          <ac:spMkLst>
            <pc:docMk/>
            <pc:sldMk cId="3542302643" sldId="323"/>
            <ac:spMk id="12290" creationId="{7ECF48F1-BE44-4801-8BF6-112653749724}"/>
          </ac:spMkLst>
        </pc:spChg>
      </pc:sldChg>
    </pc:docChg>
  </pc:docChgLst>
  <pc:docChgLst>
    <pc:chgData clId="Web-{D1F3790D-1009-DDF3-27D2-F1ABEA98B2E3}"/>
    <pc:docChg chg="modSld">
      <pc:chgData name="" userId="" providerId="" clId="Web-{D1F3790D-1009-DDF3-27D2-F1ABEA98B2E3}" dt="2021-11-25T02:03:24.377" v="2" actId="20577"/>
      <pc:docMkLst>
        <pc:docMk/>
      </pc:docMkLst>
      <pc:sldChg chg="modSp">
        <pc:chgData name="" userId="" providerId="" clId="Web-{D1F3790D-1009-DDF3-27D2-F1ABEA98B2E3}" dt="2021-11-25T02:03:24.377" v="2" actId="20577"/>
        <pc:sldMkLst>
          <pc:docMk/>
          <pc:sldMk cId="0" sldId="293"/>
        </pc:sldMkLst>
        <pc:spChg chg="mod">
          <ac:chgData name="" userId="" providerId="" clId="Web-{D1F3790D-1009-DDF3-27D2-F1ABEA98B2E3}" dt="2021-11-25T02:03:24.377" v="2" actId="20577"/>
          <ac:spMkLst>
            <pc:docMk/>
            <pc:sldMk cId="0" sldId="293"/>
            <ac:spMk id="4" creationId="{86995306-9A0D-4226-B398-41DFE7652237}"/>
          </ac:spMkLst>
        </pc:spChg>
      </pc:sldChg>
    </pc:docChg>
  </pc:docChgLst>
  <pc:docChgLst>
    <pc:chgData name="Sehmar, Corina" userId="S::corina.sehmar@defra.gov.uk::d1eb84ee-022c-4088-8d78-7fd1216835d6" providerId="AD" clId="Web-{E63D6920-9478-4A8D-2EBB-9A889ACE00C8}"/>
    <pc:docChg chg="">
      <pc:chgData name="Sehmar, Corina" userId="S::corina.sehmar@defra.gov.uk::d1eb84ee-022c-4088-8d78-7fd1216835d6" providerId="AD" clId="Web-{E63D6920-9478-4A8D-2EBB-9A889ACE00C8}" dt="2021-11-24T17:24:19.881" v="1"/>
      <pc:docMkLst>
        <pc:docMk/>
      </pc:docMkLst>
      <pc:sldChg chg="modCm">
        <pc:chgData name="Sehmar, Corina" userId="S::corina.sehmar@defra.gov.uk::d1eb84ee-022c-4088-8d78-7fd1216835d6" providerId="AD" clId="Web-{E63D6920-9478-4A8D-2EBB-9A889ACE00C8}" dt="2021-11-24T17:24:03.568" v="0"/>
        <pc:sldMkLst>
          <pc:docMk/>
          <pc:sldMk cId="814010307" sldId="313"/>
        </pc:sldMkLst>
      </pc:sldChg>
      <pc:sldChg chg="modCm">
        <pc:chgData name="Sehmar, Corina" userId="S::corina.sehmar@defra.gov.uk::d1eb84ee-022c-4088-8d78-7fd1216835d6" providerId="AD" clId="Web-{E63D6920-9478-4A8D-2EBB-9A889ACE00C8}" dt="2021-11-24T17:24:19.881" v="1"/>
        <pc:sldMkLst>
          <pc:docMk/>
          <pc:sldMk cId="2581645871" sldId="315"/>
        </pc:sldMkLst>
      </pc:sldChg>
    </pc:docChg>
  </pc:docChgLst>
  <pc:docChgLst>
    <pc:chgData name="Sehmar, Corina" userId="S::corina.sehmar@defra.gov.uk::d1eb84ee-022c-4088-8d78-7fd1216835d6" providerId="AD" clId="Web-{98F22742-E8AB-DA7E-5C89-CDA6336A301C}"/>
    <pc:docChg chg="delSld modSld">
      <pc:chgData name="Sehmar, Corina" userId="S::corina.sehmar@defra.gov.uk::d1eb84ee-022c-4088-8d78-7fd1216835d6" providerId="AD" clId="Web-{98F22742-E8AB-DA7E-5C89-CDA6336A301C}" dt="2021-11-29T12:53:09.261" v="6" actId="20577"/>
      <pc:docMkLst>
        <pc:docMk/>
      </pc:docMkLst>
      <pc:sldChg chg="modSp">
        <pc:chgData name="Sehmar, Corina" userId="S::corina.sehmar@defra.gov.uk::d1eb84ee-022c-4088-8d78-7fd1216835d6" providerId="AD" clId="Web-{98F22742-E8AB-DA7E-5C89-CDA6336A301C}" dt="2021-11-29T12:53:09.261" v="6" actId="20577"/>
        <pc:sldMkLst>
          <pc:docMk/>
          <pc:sldMk cId="0" sldId="293"/>
        </pc:sldMkLst>
        <pc:spChg chg="mod">
          <ac:chgData name="Sehmar, Corina" userId="S::corina.sehmar@defra.gov.uk::d1eb84ee-022c-4088-8d78-7fd1216835d6" providerId="AD" clId="Web-{98F22742-E8AB-DA7E-5C89-CDA6336A301C}" dt="2021-11-29T12:53:09.261" v="6" actId="20577"/>
          <ac:spMkLst>
            <pc:docMk/>
            <pc:sldMk cId="0" sldId="293"/>
            <ac:spMk id="4" creationId="{86995306-9A0D-4226-B398-41DFE7652237}"/>
          </ac:spMkLst>
        </pc:spChg>
      </pc:sldChg>
      <pc:sldChg chg="del">
        <pc:chgData name="Sehmar, Corina" userId="S::corina.sehmar@defra.gov.uk::d1eb84ee-022c-4088-8d78-7fd1216835d6" providerId="AD" clId="Web-{98F22742-E8AB-DA7E-5C89-CDA6336A301C}" dt="2021-11-29T12:53:03.448" v="0"/>
        <pc:sldMkLst>
          <pc:docMk/>
          <pc:sldMk cId="2780408922" sldId="335"/>
        </pc:sldMkLst>
      </pc:sldChg>
    </pc:docChg>
  </pc:docChgLst>
  <pc:docChgLst>
    <pc:chgData name="Axelsen, Amelia" userId="S::amelia.axelsen@defra.gov.uk::e4410d95-6ef7-4f64-b736-5b04886b84f6" providerId="AD" clId="Web-{03A00144-D6E5-BB5C-CB65-FB60B2E3792D}"/>
    <pc:docChg chg="">
      <pc:chgData name="Axelsen, Amelia" userId="S::amelia.axelsen@defra.gov.uk::e4410d95-6ef7-4f64-b736-5b04886b84f6" providerId="AD" clId="Web-{03A00144-D6E5-BB5C-CB65-FB60B2E3792D}" dt="2021-11-26T10:36:33.973" v="0"/>
      <pc:docMkLst>
        <pc:docMk/>
      </pc:docMkLst>
      <pc:sldChg chg="delCm">
        <pc:chgData name="Axelsen, Amelia" userId="S::amelia.axelsen@defra.gov.uk::e4410d95-6ef7-4f64-b736-5b04886b84f6" providerId="AD" clId="Web-{03A00144-D6E5-BB5C-CB65-FB60B2E3792D}" dt="2021-11-26T10:36:33.973" v="0"/>
        <pc:sldMkLst>
          <pc:docMk/>
          <pc:sldMk cId="505004005" sldId="328"/>
        </pc:sldMkLst>
      </pc:sldChg>
    </pc:docChg>
  </pc:docChgLst>
  <pc:docChgLst>
    <pc:chgData name="Sehmar, Corina" userId="S::corina.sehmar@defra.gov.uk::d1eb84ee-022c-4088-8d78-7fd1216835d6" providerId="AD" clId="Web-{7B0C2EAE-B4A8-1ED3-6CA8-68DFA0801A9A}"/>
    <pc:docChg chg="modSld">
      <pc:chgData name="Sehmar, Corina" userId="S::corina.sehmar@defra.gov.uk::d1eb84ee-022c-4088-8d78-7fd1216835d6" providerId="AD" clId="Web-{7B0C2EAE-B4A8-1ED3-6CA8-68DFA0801A9A}" dt="2021-11-26T15:07:48.235" v="28" actId="1076"/>
      <pc:docMkLst>
        <pc:docMk/>
      </pc:docMkLst>
      <pc:sldChg chg="modSp">
        <pc:chgData name="Sehmar, Corina" userId="S::corina.sehmar@defra.gov.uk::d1eb84ee-022c-4088-8d78-7fd1216835d6" providerId="AD" clId="Web-{7B0C2EAE-B4A8-1ED3-6CA8-68DFA0801A9A}" dt="2021-11-26T14:57:14.584" v="1" actId="20577"/>
        <pc:sldMkLst>
          <pc:docMk/>
          <pc:sldMk cId="0" sldId="293"/>
        </pc:sldMkLst>
        <pc:spChg chg="mod">
          <ac:chgData name="Sehmar, Corina" userId="S::corina.sehmar@defra.gov.uk::d1eb84ee-022c-4088-8d78-7fd1216835d6" providerId="AD" clId="Web-{7B0C2EAE-B4A8-1ED3-6CA8-68DFA0801A9A}" dt="2021-11-26T14:57:14.584" v="1" actId="20577"/>
          <ac:spMkLst>
            <pc:docMk/>
            <pc:sldMk cId="0" sldId="293"/>
            <ac:spMk id="4" creationId="{86995306-9A0D-4226-B398-41DFE7652237}"/>
          </ac:spMkLst>
        </pc:spChg>
      </pc:sldChg>
      <pc:sldChg chg="delSp modSp">
        <pc:chgData name="Sehmar, Corina" userId="S::corina.sehmar@defra.gov.uk::d1eb84ee-022c-4088-8d78-7fd1216835d6" providerId="AD" clId="Web-{7B0C2EAE-B4A8-1ED3-6CA8-68DFA0801A9A}" dt="2021-11-26T15:00:01.493" v="16" actId="20577"/>
        <pc:sldMkLst>
          <pc:docMk/>
          <pc:sldMk cId="1367134932" sldId="322"/>
        </pc:sldMkLst>
        <pc:spChg chg="del">
          <ac:chgData name="Sehmar, Corina" userId="S::corina.sehmar@defra.gov.uk::d1eb84ee-022c-4088-8d78-7fd1216835d6" providerId="AD" clId="Web-{7B0C2EAE-B4A8-1ED3-6CA8-68DFA0801A9A}" dt="2021-11-26T14:57:47.476" v="4"/>
          <ac:spMkLst>
            <pc:docMk/>
            <pc:sldMk cId="1367134932" sldId="322"/>
            <ac:spMk id="9" creationId="{B0DECCD6-4873-4551-8BFA-C9E9BE9C3315}"/>
          </ac:spMkLst>
        </pc:spChg>
        <pc:spChg chg="mod">
          <ac:chgData name="Sehmar, Corina" userId="S::corina.sehmar@defra.gov.uk::d1eb84ee-022c-4088-8d78-7fd1216835d6" providerId="AD" clId="Web-{7B0C2EAE-B4A8-1ED3-6CA8-68DFA0801A9A}" dt="2021-11-26T15:00:01.493" v="16" actId="20577"/>
          <ac:spMkLst>
            <pc:docMk/>
            <pc:sldMk cId="1367134932" sldId="322"/>
            <ac:spMk id="12290" creationId="{7ECF48F1-BE44-4801-8BF6-112653749724}"/>
          </ac:spMkLst>
        </pc:spChg>
      </pc:sldChg>
      <pc:sldChg chg="modSp">
        <pc:chgData name="Sehmar, Corina" userId="S::corina.sehmar@defra.gov.uk::d1eb84ee-022c-4088-8d78-7fd1216835d6" providerId="AD" clId="Web-{7B0C2EAE-B4A8-1ED3-6CA8-68DFA0801A9A}" dt="2021-11-26T14:58:11.398" v="5" actId="20577"/>
        <pc:sldMkLst>
          <pc:docMk/>
          <pc:sldMk cId="3542302643" sldId="323"/>
        </pc:sldMkLst>
        <pc:spChg chg="mod">
          <ac:chgData name="Sehmar, Corina" userId="S::corina.sehmar@defra.gov.uk::d1eb84ee-022c-4088-8d78-7fd1216835d6" providerId="AD" clId="Web-{7B0C2EAE-B4A8-1ED3-6CA8-68DFA0801A9A}" dt="2021-11-26T14:58:11.398" v="5" actId="20577"/>
          <ac:spMkLst>
            <pc:docMk/>
            <pc:sldMk cId="3542302643" sldId="323"/>
            <ac:spMk id="12290" creationId="{7ECF48F1-BE44-4801-8BF6-112653749724}"/>
          </ac:spMkLst>
        </pc:spChg>
      </pc:sldChg>
      <pc:sldChg chg="modSp">
        <pc:chgData name="Sehmar, Corina" userId="S::corina.sehmar@defra.gov.uk::d1eb84ee-022c-4088-8d78-7fd1216835d6" providerId="AD" clId="Web-{7B0C2EAE-B4A8-1ED3-6CA8-68DFA0801A9A}" dt="2021-11-26T14:58:26.461" v="7" actId="20577"/>
        <pc:sldMkLst>
          <pc:docMk/>
          <pc:sldMk cId="2730568489" sldId="324"/>
        </pc:sldMkLst>
        <pc:spChg chg="mod">
          <ac:chgData name="Sehmar, Corina" userId="S::corina.sehmar@defra.gov.uk::d1eb84ee-022c-4088-8d78-7fd1216835d6" providerId="AD" clId="Web-{7B0C2EAE-B4A8-1ED3-6CA8-68DFA0801A9A}" dt="2021-11-26T14:58:26.461" v="7" actId="20577"/>
          <ac:spMkLst>
            <pc:docMk/>
            <pc:sldMk cId="2730568489" sldId="324"/>
            <ac:spMk id="12290" creationId="{7ECF48F1-BE44-4801-8BF6-112653749724}"/>
          </ac:spMkLst>
        </pc:spChg>
      </pc:sldChg>
      <pc:sldChg chg="modSp">
        <pc:chgData name="Sehmar, Corina" userId="S::corina.sehmar@defra.gov.uk::d1eb84ee-022c-4088-8d78-7fd1216835d6" providerId="AD" clId="Web-{7B0C2EAE-B4A8-1ED3-6CA8-68DFA0801A9A}" dt="2021-11-26T14:58:51.242" v="10" actId="20577"/>
        <pc:sldMkLst>
          <pc:docMk/>
          <pc:sldMk cId="2108767547" sldId="326"/>
        </pc:sldMkLst>
        <pc:spChg chg="mod">
          <ac:chgData name="Sehmar, Corina" userId="S::corina.sehmar@defra.gov.uk::d1eb84ee-022c-4088-8d78-7fd1216835d6" providerId="AD" clId="Web-{7B0C2EAE-B4A8-1ED3-6CA8-68DFA0801A9A}" dt="2021-11-26T14:58:51.242" v="10" actId="20577"/>
          <ac:spMkLst>
            <pc:docMk/>
            <pc:sldMk cId="2108767547" sldId="326"/>
            <ac:spMk id="12290" creationId="{7ECF48F1-BE44-4801-8BF6-112653749724}"/>
          </ac:spMkLst>
        </pc:spChg>
      </pc:sldChg>
      <pc:sldChg chg="modSp">
        <pc:chgData name="Sehmar, Corina" userId="S::corina.sehmar@defra.gov.uk::d1eb84ee-022c-4088-8d78-7fd1216835d6" providerId="AD" clId="Web-{7B0C2EAE-B4A8-1ED3-6CA8-68DFA0801A9A}" dt="2021-11-26T14:58:56.758" v="11" actId="20577"/>
        <pc:sldMkLst>
          <pc:docMk/>
          <pc:sldMk cId="943262486" sldId="327"/>
        </pc:sldMkLst>
        <pc:spChg chg="mod">
          <ac:chgData name="Sehmar, Corina" userId="S::corina.sehmar@defra.gov.uk::d1eb84ee-022c-4088-8d78-7fd1216835d6" providerId="AD" clId="Web-{7B0C2EAE-B4A8-1ED3-6CA8-68DFA0801A9A}" dt="2021-11-26T14:58:56.758" v="11" actId="20577"/>
          <ac:spMkLst>
            <pc:docMk/>
            <pc:sldMk cId="943262486" sldId="327"/>
            <ac:spMk id="12290" creationId="{7ECF48F1-BE44-4801-8BF6-112653749724}"/>
          </ac:spMkLst>
        </pc:spChg>
      </pc:sldChg>
      <pc:sldChg chg="modSp">
        <pc:chgData name="Sehmar, Corina" userId="S::corina.sehmar@defra.gov.uk::d1eb84ee-022c-4088-8d78-7fd1216835d6" providerId="AD" clId="Web-{7B0C2EAE-B4A8-1ED3-6CA8-68DFA0801A9A}" dt="2021-11-26T14:58:20.023" v="6" actId="20577"/>
        <pc:sldMkLst>
          <pc:docMk/>
          <pc:sldMk cId="3422906716" sldId="329"/>
        </pc:sldMkLst>
        <pc:spChg chg="mod">
          <ac:chgData name="Sehmar, Corina" userId="S::corina.sehmar@defra.gov.uk::d1eb84ee-022c-4088-8d78-7fd1216835d6" providerId="AD" clId="Web-{7B0C2EAE-B4A8-1ED3-6CA8-68DFA0801A9A}" dt="2021-11-26T14:58:20.023" v="6" actId="20577"/>
          <ac:spMkLst>
            <pc:docMk/>
            <pc:sldMk cId="3422906716" sldId="329"/>
            <ac:spMk id="12290" creationId="{7ECF48F1-BE44-4801-8BF6-112653749724}"/>
          </ac:spMkLst>
        </pc:spChg>
      </pc:sldChg>
      <pc:sldChg chg="addSp delSp modSp modCm">
        <pc:chgData name="Sehmar, Corina" userId="S::corina.sehmar@defra.gov.uk::d1eb84ee-022c-4088-8d78-7fd1216835d6" providerId="AD" clId="Web-{7B0C2EAE-B4A8-1ED3-6CA8-68DFA0801A9A}" dt="2021-11-26T15:07:48.235" v="28" actId="1076"/>
        <pc:sldMkLst>
          <pc:docMk/>
          <pc:sldMk cId="3556166247" sldId="334"/>
        </pc:sldMkLst>
        <pc:picChg chg="del">
          <ac:chgData name="Sehmar, Corina" userId="S::corina.sehmar@defra.gov.uk::d1eb84ee-022c-4088-8d78-7fd1216835d6" providerId="AD" clId="Web-{7B0C2EAE-B4A8-1ED3-6CA8-68DFA0801A9A}" dt="2021-11-26T15:01:21.948" v="17"/>
          <ac:picMkLst>
            <pc:docMk/>
            <pc:sldMk cId="3556166247" sldId="334"/>
            <ac:picMk id="3" creationId="{FBF2E32A-8CBC-4606-8CAB-B418C57379B4}"/>
          </ac:picMkLst>
        </pc:picChg>
        <pc:picChg chg="add mod">
          <ac:chgData name="Sehmar, Corina" userId="S::corina.sehmar@defra.gov.uk::d1eb84ee-022c-4088-8d78-7fd1216835d6" providerId="AD" clId="Web-{7B0C2EAE-B4A8-1ED3-6CA8-68DFA0801A9A}" dt="2021-11-26T15:07:48.235" v="28" actId="1076"/>
          <ac:picMkLst>
            <pc:docMk/>
            <pc:sldMk cId="3556166247" sldId="334"/>
            <ac:picMk id="6" creationId="{41D96CEF-FD72-4C2E-828A-30A167567801}"/>
          </ac:picMkLst>
        </pc:picChg>
      </pc:sldChg>
    </pc:docChg>
  </pc:docChgLst>
  <pc:docChgLst>
    <pc:chgData name="Sehmar, Corina" userId="S::corina.sehmar@defra.gov.uk::d1eb84ee-022c-4088-8d78-7fd1216835d6" providerId="AD" clId="Web-{F3E2C938-C29F-759F-CC45-327AF5C9CD8D}"/>
    <pc:docChg chg="mod addSld delSld modSld sldOrd">
      <pc:chgData name="Sehmar, Corina" userId="S::corina.sehmar@defra.gov.uk::d1eb84ee-022c-4088-8d78-7fd1216835d6" providerId="AD" clId="Web-{F3E2C938-C29F-759F-CC45-327AF5C9CD8D}" dt="2021-11-24T14:47:29.092" v="603"/>
      <pc:docMkLst>
        <pc:docMk/>
      </pc:docMkLst>
      <pc:sldChg chg="add del">
        <pc:chgData name="Sehmar, Corina" userId="S::corina.sehmar@defra.gov.uk::d1eb84ee-022c-4088-8d78-7fd1216835d6" providerId="AD" clId="Web-{F3E2C938-C29F-759F-CC45-327AF5C9CD8D}" dt="2021-11-18T16:32:48.310" v="408"/>
        <pc:sldMkLst>
          <pc:docMk/>
          <pc:sldMk cId="0" sldId="270"/>
        </pc:sldMkLst>
      </pc:sldChg>
      <pc:sldChg chg="addSp delSp modSp">
        <pc:chgData name="Sehmar, Corina" userId="S::corina.sehmar@defra.gov.uk::d1eb84ee-022c-4088-8d78-7fd1216835d6" providerId="AD" clId="Web-{F3E2C938-C29F-759F-CC45-327AF5C9CD8D}" dt="2021-11-19T12:24:34.992" v="552" actId="1076"/>
        <pc:sldMkLst>
          <pc:docMk/>
          <pc:sldMk cId="0" sldId="274"/>
        </pc:sldMkLst>
        <pc:spChg chg="del mod">
          <ac:chgData name="Sehmar, Corina" userId="S::corina.sehmar@defra.gov.uk::d1eb84ee-022c-4088-8d78-7fd1216835d6" providerId="AD" clId="Web-{F3E2C938-C29F-759F-CC45-327AF5C9CD8D}" dt="2021-11-19T12:24:00.319" v="548"/>
          <ac:spMkLst>
            <pc:docMk/>
            <pc:sldMk cId="0" sldId="274"/>
            <ac:spMk id="11266" creationId="{30C6580B-50EB-46C6-89AD-916586672C4F}"/>
          </ac:spMkLst>
        </pc:spChg>
        <pc:picChg chg="add mod">
          <ac:chgData name="Sehmar, Corina" userId="S::corina.sehmar@defra.gov.uk::d1eb84ee-022c-4088-8d78-7fd1216835d6" providerId="AD" clId="Web-{F3E2C938-C29F-759F-CC45-327AF5C9CD8D}" dt="2021-11-19T12:24:34.992" v="552" actId="1076"/>
          <ac:picMkLst>
            <pc:docMk/>
            <pc:sldMk cId="0" sldId="274"/>
            <ac:picMk id="2" creationId="{E913A4EE-E230-46B9-A4A9-B853D8481F44}"/>
          </ac:picMkLst>
        </pc:picChg>
      </pc:sldChg>
      <pc:sldChg chg="add del">
        <pc:chgData name="Sehmar, Corina" userId="S::corina.sehmar@defra.gov.uk::d1eb84ee-022c-4088-8d78-7fd1216835d6" providerId="AD" clId="Web-{F3E2C938-C29F-759F-CC45-327AF5C9CD8D}" dt="2021-11-18T16:32:49.373" v="409"/>
        <pc:sldMkLst>
          <pc:docMk/>
          <pc:sldMk cId="0" sldId="278"/>
        </pc:sldMkLst>
      </pc:sldChg>
      <pc:sldChg chg="modSp">
        <pc:chgData name="Sehmar, Corina" userId="S::corina.sehmar@defra.gov.uk::d1eb84ee-022c-4088-8d78-7fd1216835d6" providerId="AD" clId="Web-{F3E2C938-C29F-759F-CC45-327AF5C9CD8D}" dt="2021-11-18T16:36:37.110" v="457" actId="20577"/>
        <pc:sldMkLst>
          <pc:docMk/>
          <pc:sldMk cId="0" sldId="293"/>
        </pc:sldMkLst>
        <pc:spChg chg="mod">
          <ac:chgData name="Sehmar, Corina" userId="S::corina.sehmar@defra.gov.uk::d1eb84ee-022c-4088-8d78-7fd1216835d6" providerId="AD" clId="Web-{F3E2C938-C29F-759F-CC45-327AF5C9CD8D}" dt="2021-11-18T16:36:37.110" v="457" actId="20577"/>
          <ac:spMkLst>
            <pc:docMk/>
            <pc:sldMk cId="0" sldId="293"/>
            <ac:spMk id="4" creationId="{86995306-9A0D-4226-B398-41DFE7652237}"/>
          </ac:spMkLst>
        </pc:spChg>
      </pc:sldChg>
      <pc:sldChg chg="modSp">
        <pc:chgData name="Sehmar, Corina" userId="S::corina.sehmar@defra.gov.uk::d1eb84ee-022c-4088-8d78-7fd1216835d6" providerId="AD" clId="Web-{F3E2C938-C29F-759F-CC45-327AF5C9CD8D}" dt="2021-11-18T15:56:00.028" v="146" actId="20577"/>
        <pc:sldMkLst>
          <pc:docMk/>
          <pc:sldMk cId="463512003" sldId="295"/>
        </pc:sldMkLst>
        <pc:spChg chg="mod">
          <ac:chgData name="Sehmar, Corina" userId="S::corina.sehmar@defra.gov.uk::d1eb84ee-022c-4088-8d78-7fd1216835d6" providerId="AD" clId="Web-{F3E2C938-C29F-759F-CC45-327AF5C9CD8D}" dt="2021-11-18T15:56:00.028" v="146" actId="20577"/>
          <ac:spMkLst>
            <pc:docMk/>
            <pc:sldMk cId="463512003" sldId="295"/>
            <ac:spMk id="12290" creationId="{7ECF48F1-BE44-4801-8BF6-112653749724}"/>
          </ac:spMkLst>
        </pc:spChg>
      </pc:sldChg>
      <pc:sldChg chg="del">
        <pc:chgData name="Sehmar, Corina" userId="S::corina.sehmar@defra.gov.uk::d1eb84ee-022c-4088-8d78-7fd1216835d6" providerId="AD" clId="Web-{F3E2C938-C29F-759F-CC45-327AF5C9CD8D}" dt="2021-11-18T16:32:26.825" v="396"/>
        <pc:sldMkLst>
          <pc:docMk/>
          <pc:sldMk cId="1355554409" sldId="301"/>
        </pc:sldMkLst>
      </pc:sldChg>
      <pc:sldChg chg="del">
        <pc:chgData name="Sehmar, Corina" userId="S::corina.sehmar@defra.gov.uk::d1eb84ee-022c-4088-8d78-7fd1216835d6" providerId="AD" clId="Web-{F3E2C938-C29F-759F-CC45-327AF5C9CD8D}" dt="2021-11-18T16:32:26.060" v="395"/>
        <pc:sldMkLst>
          <pc:docMk/>
          <pc:sldMk cId="3330666661" sldId="303"/>
        </pc:sldMkLst>
      </pc:sldChg>
      <pc:sldChg chg="del">
        <pc:chgData name="Sehmar, Corina" userId="S::corina.sehmar@defra.gov.uk::d1eb84ee-022c-4088-8d78-7fd1216835d6" providerId="AD" clId="Web-{F3E2C938-C29F-759F-CC45-327AF5C9CD8D}" dt="2021-11-18T16:32:28.528" v="398"/>
        <pc:sldMkLst>
          <pc:docMk/>
          <pc:sldMk cId="2881390112" sldId="305"/>
        </pc:sldMkLst>
      </pc:sldChg>
      <pc:sldChg chg="del">
        <pc:chgData name="Sehmar, Corina" userId="S::corina.sehmar@defra.gov.uk::d1eb84ee-022c-4088-8d78-7fd1216835d6" providerId="AD" clId="Web-{F3E2C938-C29F-759F-CC45-327AF5C9CD8D}" dt="2021-11-18T16:32:25.419" v="394"/>
        <pc:sldMkLst>
          <pc:docMk/>
          <pc:sldMk cId="327435353" sldId="307"/>
        </pc:sldMkLst>
      </pc:sldChg>
      <pc:sldChg chg="del">
        <pc:chgData name="Sehmar, Corina" userId="S::corina.sehmar@defra.gov.uk::d1eb84ee-022c-4088-8d78-7fd1216835d6" providerId="AD" clId="Web-{F3E2C938-C29F-759F-CC45-327AF5C9CD8D}" dt="2021-11-18T16:32:24.685" v="393"/>
        <pc:sldMkLst>
          <pc:docMk/>
          <pc:sldMk cId="3483722928" sldId="308"/>
        </pc:sldMkLst>
      </pc:sldChg>
      <pc:sldChg chg="del">
        <pc:chgData name="Sehmar, Corina" userId="S::corina.sehmar@defra.gov.uk::d1eb84ee-022c-4088-8d78-7fd1216835d6" providerId="AD" clId="Web-{F3E2C938-C29F-759F-CC45-327AF5C9CD8D}" dt="2021-11-18T16:32:27.482" v="397"/>
        <pc:sldMkLst>
          <pc:docMk/>
          <pc:sldMk cId="2612940285" sldId="309"/>
        </pc:sldMkLst>
      </pc:sldChg>
      <pc:sldChg chg="del">
        <pc:chgData name="Sehmar, Corina" userId="S::corina.sehmar@defra.gov.uk::d1eb84ee-022c-4088-8d78-7fd1216835d6" providerId="AD" clId="Web-{F3E2C938-C29F-759F-CC45-327AF5C9CD8D}" dt="2021-11-18T16:32:29.138" v="399"/>
        <pc:sldMkLst>
          <pc:docMk/>
          <pc:sldMk cId="381222389" sldId="310"/>
        </pc:sldMkLst>
      </pc:sldChg>
      <pc:sldChg chg="addSp delSp modSp">
        <pc:chgData name="Sehmar, Corina" userId="S::corina.sehmar@defra.gov.uk::d1eb84ee-022c-4088-8d78-7fd1216835d6" providerId="AD" clId="Web-{F3E2C938-C29F-759F-CC45-327AF5C9CD8D}" dt="2021-11-18T16:19:03.953" v="292" actId="20577"/>
        <pc:sldMkLst>
          <pc:docMk/>
          <pc:sldMk cId="3230428865" sldId="311"/>
        </pc:sldMkLst>
        <pc:spChg chg="mod">
          <ac:chgData name="Sehmar, Corina" userId="S::corina.sehmar@defra.gov.uk::d1eb84ee-022c-4088-8d78-7fd1216835d6" providerId="AD" clId="Web-{F3E2C938-C29F-759F-CC45-327AF5C9CD8D}" dt="2021-11-18T15:56:46.904" v="148" actId="20577"/>
          <ac:spMkLst>
            <pc:docMk/>
            <pc:sldMk cId="3230428865" sldId="311"/>
            <ac:spMk id="2" creationId="{3FE9764D-7CA5-450B-8146-D7F605F3C9C5}"/>
          </ac:spMkLst>
        </pc:spChg>
        <pc:spChg chg="add del mod">
          <ac:chgData name="Sehmar, Corina" userId="S::corina.sehmar@defra.gov.uk::d1eb84ee-022c-4088-8d78-7fd1216835d6" providerId="AD" clId="Web-{F3E2C938-C29F-759F-CC45-327AF5C9CD8D}" dt="2021-11-18T16:18:04.062" v="267"/>
          <ac:spMkLst>
            <pc:docMk/>
            <pc:sldMk cId="3230428865" sldId="311"/>
            <ac:spMk id="3" creationId="{263A306F-10BA-476F-B252-063412CDE703}"/>
          </ac:spMkLst>
        </pc:spChg>
        <pc:spChg chg="add mod">
          <ac:chgData name="Sehmar, Corina" userId="S::corina.sehmar@defra.gov.uk::d1eb84ee-022c-4088-8d78-7fd1216835d6" providerId="AD" clId="Web-{F3E2C938-C29F-759F-CC45-327AF5C9CD8D}" dt="2021-11-18T16:19:03.953" v="292" actId="20577"/>
          <ac:spMkLst>
            <pc:docMk/>
            <pc:sldMk cId="3230428865" sldId="311"/>
            <ac:spMk id="6" creationId="{2C467038-BB4A-4251-9A0B-E8E902DE16B2}"/>
          </ac:spMkLst>
        </pc:spChg>
        <pc:spChg chg="del mod">
          <ac:chgData name="Sehmar, Corina" userId="S::corina.sehmar@defra.gov.uk::d1eb84ee-022c-4088-8d78-7fd1216835d6" providerId="AD" clId="Web-{F3E2C938-C29F-759F-CC45-327AF5C9CD8D}" dt="2021-11-18T15:56:50.560" v="152"/>
          <ac:spMkLst>
            <pc:docMk/>
            <pc:sldMk cId="3230428865" sldId="311"/>
            <ac:spMk id="12290" creationId="{7ECF48F1-BE44-4801-8BF6-112653749724}"/>
          </ac:spMkLst>
        </pc:spChg>
      </pc:sldChg>
      <pc:sldChg chg="modSp ord">
        <pc:chgData name="Sehmar, Corina" userId="S::corina.sehmar@defra.gov.uk::d1eb84ee-022c-4088-8d78-7fd1216835d6" providerId="AD" clId="Web-{F3E2C938-C29F-759F-CC45-327AF5C9CD8D}" dt="2021-11-19T14:01:15.059" v="585" actId="20577"/>
        <pc:sldMkLst>
          <pc:docMk/>
          <pc:sldMk cId="3398453712" sldId="312"/>
        </pc:sldMkLst>
        <pc:spChg chg="mod">
          <ac:chgData name="Sehmar, Corina" userId="S::corina.sehmar@defra.gov.uk::d1eb84ee-022c-4088-8d78-7fd1216835d6" providerId="AD" clId="Web-{F3E2C938-C29F-759F-CC45-327AF5C9CD8D}" dt="2021-11-19T14:01:15.059" v="585" actId="20577"/>
          <ac:spMkLst>
            <pc:docMk/>
            <pc:sldMk cId="3398453712" sldId="312"/>
            <ac:spMk id="12290" creationId="{7ECF48F1-BE44-4801-8BF6-112653749724}"/>
          </ac:spMkLst>
        </pc:spChg>
      </pc:sldChg>
      <pc:sldChg chg="modSp">
        <pc:chgData name="Sehmar, Corina" userId="S::corina.sehmar@defra.gov.uk::d1eb84ee-022c-4088-8d78-7fd1216835d6" providerId="AD" clId="Web-{F3E2C938-C29F-759F-CC45-327AF5C9CD8D}" dt="2021-11-18T15:46:20.942" v="80" actId="20577"/>
        <pc:sldMkLst>
          <pc:docMk/>
          <pc:sldMk cId="2581645871" sldId="315"/>
        </pc:sldMkLst>
        <pc:spChg chg="mod">
          <ac:chgData name="Sehmar, Corina" userId="S::corina.sehmar@defra.gov.uk::d1eb84ee-022c-4088-8d78-7fd1216835d6" providerId="AD" clId="Web-{F3E2C938-C29F-759F-CC45-327AF5C9CD8D}" dt="2021-11-18T15:46:20.942" v="80" actId="20577"/>
          <ac:spMkLst>
            <pc:docMk/>
            <pc:sldMk cId="2581645871" sldId="315"/>
            <ac:spMk id="3" creationId="{4EB21632-459F-4C09-AE3B-B5BB51E4EA73}"/>
          </ac:spMkLst>
        </pc:spChg>
      </pc:sldChg>
      <pc:sldChg chg="del">
        <pc:chgData name="Sehmar, Corina" userId="S::corina.sehmar@defra.gov.uk::d1eb84ee-022c-4088-8d78-7fd1216835d6" providerId="AD" clId="Web-{F3E2C938-C29F-759F-CC45-327AF5C9CD8D}" dt="2021-11-18T16:32:30.575" v="401"/>
        <pc:sldMkLst>
          <pc:docMk/>
          <pc:sldMk cId="1795860239" sldId="316"/>
        </pc:sldMkLst>
      </pc:sldChg>
      <pc:sldChg chg="del">
        <pc:chgData name="Sehmar, Corina" userId="S::corina.sehmar@defra.gov.uk::d1eb84ee-022c-4088-8d78-7fd1216835d6" providerId="AD" clId="Web-{F3E2C938-C29F-759F-CC45-327AF5C9CD8D}" dt="2021-11-18T16:32:31.091" v="402"/>
        <pc:sldMkLst>
          <pc:docMk/>
          <pc:sldMk cId="2282531125" sldId="317"/>
        </pc:sldMkLst>
      </pc:sldChg>
      <pc:sldChg chg="del">
        <pc:chgData name="Sehmar, Corina" userId="S::corina.sehmar@defra.gov.uk::d1eb84ee-022c-4088-8d78-7fd1216835d6" providerId="AD" clId="Web-{F3E2C938-C29F-759F-CC45-327AF5C9CD8D}" dt="2021-11-18T16:32:33.013" v="403"/>
        <pc:sldMkLst>
          <pc:docMk/>
          <pc:sldMk cId="943170681" sldId="318"/>
        </pc:sldMkLst>
      </pc:sldChg>
      <pc:sldChg chg="del">
        <pc:chgData name="Sehmar, Corina" userId="S::corina.sehmar@defra.gov.uk::d1eb84ee-022c-4088-8d78-7fd1216835d6" providerId="AD" clId="Web-{F3E2C938-C29F-759F-CC45-327AF5C9CD8D}" dt="2021-11-18T16:32:30.060" v="400"/>
        <pc:sldMkLst>
          <pc:docMk/>
          <pc:sldMk cId="3451009555" sldId="319"/>
        </pc:sldMkLst>
      </pc:sldChg>
      <pc:sldChg chg="addSp delSp modSp add replId">
        <pc:chgData name="Sehmar, Corina" userId="S::corina.sehmar@defra.gov.uk::d1eb84ee-022c-4088-8d78-7fd1216835d6" providerId="AD" clId="Web-{F3E2C938-C29F-759F-CC45-327AF5C9CD8D}" dt="2021-11-19T14:21:08.202" v="588" actId="1076"/>
        <pc:sldMkLst>
          <pc:docMk/>
          <pc:sldMk cId="1868054333" sldId="320"/>
        </pc:sldMkLst>
        <pc:spChg chg="del mod">
          <ac:chgData name="Sehmar, Corina" userId="S::corina.sehmar@defra.gov.uk::d1eb84ee-022c-4088-8d78-7fd1216835d6" providerId="AD" clId="Web-{F3E2C938-C29F-759F-CC45-327AF5C9CD8D}" dt="2021-11-18T15:46:41.364" v="86"/>
          <ac:spMkLst>
            <pc:docMk/>
            <pc:sldMk cId="1868054333" sldId="320"/>
            <ac:spMk id="3" creationId="{4EB21632-459F-4C09-AE3B-B5BB51E4EA73}"/>
          </ac:spMkLst>
        </pc:spChg>
        <pc:spChg chg="del">
          <ac:chgData name="Sehmar, Corina" userId="S::corina.sehmar@defra.gov.uk::d1eb84ee-022c-4088-8d78-7fd1216835d6" providerId="AD" clId="Web-{F3E2C938-C29F-759F-CC45-327AF5C9CD8D}" dt="2021-11-18T15:50:10.367" v="111"/>
          <ac:spMkLst>
            <pc:docMk/>
            <pc:sldMk cId="1868054333" sldId="320"/>
            <ac:spMk id="6" creationId="{7AB1BF8C-F15E-4712-A752-DC6355A8AE2A}"/>
          </ac:spMkLst>
        </pc:spChg>
        <pc:spChg chg="add mod">
          <ac:chgData name="Sehmar, Corina" userId="S::corina.sehmar@defra.gov.uk::d1eb84ee-022c-4088-8d78-7fd1216835d6" providerId="AD" clId="Web-{F3E2C938-C29F-759F-CC45-327AF5C9CD8D}" dt="2021-11-19T14:21:02.186" v="587" actId="14100"/>
          <ac:spMkLst>
            <pc:docMk/>
            <pc:sldMk cId="1868054333" sldId="320"/>
            <ac:spMk id="9" creationId="{B0DECCD6-4873-4551-8BFA-C9E9BE9C3315}"/>
          </ac:spMkLst>
        </pc:spChg>
        <pc:spChg chg="del mod">
          <ac:chgData name="Sehmar, Corina" userId="S::corina.sehmar@defra.gov.uk::d1eb84ee-022c-4088-8d78-7fd1216835d6" providerId="AD" clId="Web-{F3E2C938-C29F-759F-CC45-327AF5C9CD8D}" dt="2021-11-18T16:30:46.558" v="372"/>
          <ac:spMkLst>
            <pc:docMk/>
            <pc:sldMk cId="1868054333" sldId="320"/>
            <ac:spMk id="10" creationId="{8E161B68-2FE4-40EE-8ABE-05ACB0B581DD}"/>
          </ac:spMkLst>
        </pc:spChg>
        <pc:spChg chg="add del">
          <ac:chgData name="Sehmar, Corina" userId="S::corina.sehmar@defra.gov.uk::d1eb84ee-022c-4088-8d78-7fd1216835d6" providerId="AD" clId="Web-{F3E2C938-C29F-759F-CC45-327AF5C9CD8D}" dt="2021-11-18T15:55:12.777" v="123"/>
          <ac:spMkLst>
            <pc:docMk/>
            <pc:sldMk cId="1868054333" sldId="320"/>
            <ac:spMk id="14" creationId="{8C8BC1AB-1CE9-493B-87F8-9A2CE99D077C}"/>
          </ac:spMkLst>
        </pc:spChg>
        <pc:picChg chg="add del mod">
          <ac:chgData name="Sehmar, Corina" userId="S::corina.sehmar@defra.gov.uk::d1eb84ee-022c-4088-8d78-7fd1216835d6" providerId="AD" clId="Web-{F3E2C938-C29F-759F-CC45-327AF5C9CD8D}" dt="2021-11-18T15:54:13.292" v="119"/>
          <ac:picMkLst>
            <pc:docMk/>
            <pc:sldMk cId="1868054333" sldId="320"/>
            <ac:picMk id="12" creationId="{C8F24D9D-79AB-4E04-AB81-DDD0DFA1B19C}"/>
          </ac:picMkLst>
        </pc:picChg>
        <pc:picChg chg="add mod">
          <ac:chgData name="Sehmar, Corina" userId="S::corina.sehmar@defra.gov.uk::d1eb84ee-022c-4088-8d78-7fd1216835d6" providerId="AD" clId="Web-{F3E2C938-C29F-759F-CC45-327AF5C9CD8D}" dt="2021-11-19T14:21:08.202" v="588" actId="1076"/>
          <ac:picMkLst>
            <pc:docMk/>
            <pc:sldMk cId="1868054333" sldId="320"/>
            <ac:picMk id="13" creationId="{871F68D9-4E91-43F3-BC30-AECEB9CACC28}"/>
          </ac:picMkLst>
        </pc:picChg>
      </pc:sldChg>
      <pc:sldChg chg="addSp delSp modSp add ord replId">
        <pc:chgData name="Sehmar, Corina" userId="S::corina.sehmar@defra.gov.uk::d1eb84ee-022c-4088-8d78-7fd1216835d6" providerId="AD" clId="Web-{F3E2C938-C29F-759F-CC45-327AF5C9CD8D}" dt="2021-11-18T16:05:04.801" v="204" actId="1076"/>
        <pc:sldMkLst>
          <pc:docMk/>
          <pc:sldMk cId="1056519089" sldId="321"/>
        </pc:sldMkLst>
        <pc:spChg chg="mod">
          <ac:chgData name="Sehmar, Corina" userId="S::corina.sehmar@defra.gov.uk::d1eb84ee-022c-4088-8d78-7fd1216835d6" providerId="AD" clId="Web-{F3E2C938-C29F-759F-CC45-327AF5C9CD8D}" dt="2021-11-18T16:02:51.002" v="180" actId="20577"/>
          <ac:spMkLst>
            <pc:docMk/>
            <pc:sldMk cId="1056519089" sldId="321"/>
            <ac:spMk id="9" creationId="{B0DECCD6-4873-4551-8BFA-C9E9BE9C3315}"/>
          </ac:spMkLst>
        </pc:spChg>
        <pc:spChg chg="del mod">
          <ac:chgData name="Sehmar, Corina" userId="S::corina.sehmar@defra.gov.uk::d1eb84ee-022c-4088-8d78-7fd1216835d6" providerId="AD" clId="Web-{F3E2C938-C29F-759F-CC45-327AF5C9CD8D}" dt="2021-11-18T16:04:09.800" v="192"/>
          <ac:spMkLst>
            <pc:docMk/>
            <pc:sldMk cId="1056519089" sldId="321"/>
            <ac:spMk id="10" creationId="{8E161B68-2FE4-40EE-8ABE-05ACB0B581DD}"/>
          </ac:spMkLst>
        </pc:spChg>
        <pc:spChg chg="mod">
          <ac:chgData name="Sehmar, Corina" userId="S::corina.sehmar@defra.gov.uk::d1eb84ee-022c-4088-8d78-7fd1216835d6" providerId="AD" clId="Web-{F3E2C938-C29F-759F-CC45-327AF5C9CD8D}" dt="2021-11-18T16:05:00.832" v="203" actId="1076"/>
          <ac:spMkLst>
            <pc:docMk/>
            <pc:sldMk cId="1056519089" sldId="321"/>
            <ac:spMk id="12290" creationId="{7ECF48F1-BE44-4801-8BF6-112653749724}"/>
          </ac:spMkLst>
        </pc:spChg>
        <pc:picChg chg="add mod">
          <ac:chgData name="Sehmar, Corina" userId="S::corina.sehmar@defra.gov.uk::d1eb84ee-022c-4088-8d78-7fd1216835d6" providerId="AD" clId="Web-{F3E2C938-C29F-759F-CC45-327AF5C9CD8D}" dt="2021-11-18T16:05:04.801" v="204" actId="1076"/>
          <ac:picMkLst>
            <pc:docMk/>
            <pc:sldMk cId="1056519089" sldId="321"/>
            <ac:picMk id="3" creationId="{31B4A069-DE90-4835-BFB0-8DCA1C871BEA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8T16:04:15.550" v="193" actId="1076"/>
          <ac:picMkLst>
            <pc:docMk/>
            <pc:sldMk cId="1056519089" sldId="321"/>
            <ac:picMk id="4" creationId="{3978DE45-8F87-4253-B25A-F43194E7D67E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8T16:04:19.879" v="194" actId="1076"/>
          <ac:picMkLst>
            <pc:docMk/>
            <pc:sldMk cId="1056519089" sldId="321"/>
            <ac:picMk id="5" creationId="{117A7B4B-5F5A-4B4B-9140-6B3112068891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8T16:04:22.582" v="195" actId="1076"/>
          <ac:picMkLst>
            <pc:docMk/>
            <pc:sldMk cId="1056519089" sldId="321"/>
            <ac:picMk id="7" creationId="{D5A4781D-1BD4-4636-BA80-CDB05D8C6259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8T16:04:35.457" v="199" actId="1076"/>
          <ac:picMkLst>
            <pc:docMk/>
            <pc:sldMk cId="1056519089" sldId="321"/>
            <ac:picMk id="8" creationId="{FD37D292-8799-4821-BECD-D8DFE570FBE1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8T16:04:31.426" v="198" actId="1076"/>
          <ac:picMkLst>
            <pc:docMk/>
            <pc:sldMk cId="1056519089" sldId="321"/>
            <ac:picMk id="11" creationId="{4362D907-1144-4394-93DF-0355517BE274}"/>
          </ac:picMkLst>
        </pc:picChg>
        <pc:picChg chg="del">
          <ac:chgData name="Sehmar, Corina" userId="S::corina.sehmar@defra.gov.uk::d1eb84ee-022c-4088-8d78-7fd1216835d6" providerId="AD" clId="Web-{F3E2C938-C29F-759F-CC45-327AF5C9CD8D}" dt="2021-11-18T16:02:51.909" v="181"/>
          <ac:picMkLst>
            <pc:docMk/>
            <pc:sldMk cId="1056519089" sldId="321"/>
            <ac:picMk id="13" creationId="{871F68D9-4E91-43F3-BC30-AECEB9CACC28}"/>
          </ac:picMkLst>
        </pc:picChg>
      </pc:sldChg>
      <pc:sldChg chg="addSp delSp modSp add replId">
        <pc:chgData name="Sehmar, Corina" userId="S::corina.sehmar@defra.gov.uk::d1eb84ee-022c-4088-8d78-7fd1216835d6" providerId="AD" clId="Web-{F3E2C938-C29F-759F-CC45-327AF5C9CD8D}" dt="2021-11-18T16:10:14.352" v="254" actId="14100"/>
        <pc:sldMkLst>
          <pc:docMk/>
          <pc:sldMk cId="1367134932" sldId="322"/>
        </pc:sldMkLst>
        <pc:spChg chg="add del mod">
          <ac:chgData name="Sehmar, Corina" userId="S::corina.sehmar@defra.gov.uk::d1eb84ee-022c-4088-8d78-7fd1216835d6" providerId="AD" clId="Web-{F3E2C938-C29F-759F-CC45-327AF5C9CD8D}" dt="2021-11-18T16:09:57.227" v="251"/>
          <ac:spMkLst>
            <pc:docMk/>
            <pc:sldMk cId="1367134932" sldId="322"/>
            <ac:spMk id="10" creationId="{071BABCA-2FAC-485C-BA58-DEB5496D929C}"/>
          </ac:spMkLst>
        </pc:spChg>
        <pc:spChg chg="mod">
          <ac:chgData name="Sehmar, Corina" userId="S::corina.sehmar@defra.gov.uk::d1eb84ee-022c-4088-8d78-7fd1216835d6" providerId="AD" clId="Web-{F3E2C938-C29F-759F-CC45-327AF5C9CD8D}" dt="2021-11-18T16:05:52.427" v="245" actId="20577"/>
          <ac:spMkLst>
            <pc:docMk/>
            <pc:sldMk cId="1367134932" sldId="322"/>
            <ac:spMk id="12290" creationId="{7ECF48F1-BE44-4801-8BF6-112653749724}"/>
          </ac:spMkLst>
        </pc:spChg>
        <pc:picChg chg="del">
          <ac:chgData name="Sehmar, Corina" userId="S::corina.sehmar@defra.gov.uk::d1eb84ee-022c-4088-8d78-7fd1216835d6" providerId="AD" clId="Web-{F3E2C938-C29F-759F-CC45-327AF5C9CD8D}" dt="2021-11-18T16:05:57.474" v="246"/>
          <ac:picMkLst>
            <pc:docMk/>
            <pc:sldMk cId="1367134932" sldId="322"/>
            <ac:picMk id="3" creationId="{31B4A069-DE90-4835-BFB0-8DCA1C871BEA}"/>
          </ac:picMkLst>
        </pc:picChg>
        <pc:picChg chg="add mod">
          <ac:chgData name="Sehmar, Corina" userId="S::corina.sehmar@defra.gov.uk::d1eb84ee-022c-4088-8d78-7fd1216835d6" providerId="AD" clId="Web-{F3E2C938-C29F-759F-CC45-327AF5C9CD8D}" dt="2021-11-18T16:10:14.352" v="254" actId="14100"/>
          <ac:picMkLst>
            <pc:docMk/>
            <pc:sldMk cId="1367134932" sldId="322"/>
            <ac:picMk id="6" creationId="{5C8C64F4-6A0D-46E0-AE71-A5AEFFF3EE4D}"/>
          </ac:picMkLst>
        </pc:picChg>
      </pc:sldChg>
      <pc:sldChg chg="addSp delSp modSp add replId">
        <pc:chgData name="Sehmar, Corina" userId="S::corina.sehmar@defra.gov.uk::d1eb84ee-022c-4088-8d78-7fd1216835d6" providerId="AD" clId="Web-{F3E2C938-C29F-759F-CC45-327AF5C9CD8D}" dt="2021-11-18T16:17:56.984" v="263" actId="14100"/>
        <pc:sldMkLst>
          <pc:docMk/>
          <pc:sldMk cId="3542302643" sldId="323"/>
        </pc:sldMkLst>
        <pc:spChg chg="del mod">
          <ac:chgData name="Sehmar, Corina" userId="S::corina.sehmar@defra.gov.uk::d1eb84ee-022c-4088-8d78-7fd1216835d6" providerId="AD" clId="Web-{F3E2C938-C29F-759F-CC45-327AF5C9CD8D}" dt="2021-11-18T16:17:37.233" v="258"/>
          <ac:spMkLst>
            <pc:docMk/>
            <pc:sldMk cId="3542302643" sldId="323"/>
            <ac:spMk id="9" creationId="{B0DECCD6-4873-4551-8BFA-C9E9BE9C3315}"/>
          </ac:spMkLst>
        </pc:spChg>
        <pc:picChg chg="add mod">
          <ac:chgData name="Sehmar, Corina" userId="S::corina.sehmar@defra.gov.uk::d1eb84ee-022c-4088-8d78-7fd1216835d6" providerId="AD" clId="Web-{F3E2C938-C29F-759F-CC45-327AF5C9CD8D}" dt="2021-11-18T16:17:56.984" v="263" actId="14100"/>
          <ac:picMkLst>
            <pc:docMk/>
            <pc:sldMk cId="3542302643" sldId="323"/>
            <ac:picMk id="3" creationId="{9A8E3BDA-5FC2-438C-B604-B28E6F0B2540}"/>
          </ac:picMkLst>
        </pc:picChg>
        <pc:picChg chg="del">
          <ac:chgData name="Sehmar, Corina" userId="S::corina.sehmar@defra.gov.uk::d1eb84ee-022c-4088-8d78-7fd1216835d6" providerId="AD" clId="Web-{F3E2C938-C29F-759F-CC45-327AF5C9CD8D}" dt="2021-11-18T16:17:34.702" v="256"/>
          <ac:picMkLst>
            <pc:docMk/>
            <pc:sldMk cId="3542302643" sldId="323"/>
            <ac:picMk id="6" creationId="{5C8C64F4-6A0D-46E0-AE71-A5AEFFF3EE4D}"/>
          </ac:picMkLst>
        </pc:picChg>
      </pc:sldChg>
      <pc:sldChg chg="add del replId">
        <pc:chgData name="Sehmar, Corina" userId="S::corina.sehmar@defra.gov.uk::d1eb84ee-022c-4088-8d78-7fd1216835d6" providerId="AD" clId="Web-{F3E2C938-C29F-759F-CC45-327AF5C9CD8D}" dt="2021-11-18T16:18:30.875" v="269"/>
        <pc:sldMkLst>
          <pc:docMk/>
          <pc:sldMk cId="1146789026" sldId="324"/>
        </pc:sldMkLst>
      </pc:sldChg>
      <pc:sldChg chg="modSp add ord replId">
        <pc:chgData name="Sehmar, Corina" userId="S::corina.sehmar@defra.gov.uk::d1eb84ee-022c-4088-8d78-7fd1216835d6" providerId="AD" clId="Web-{F3E2C938-C29F-759F-CC45-327AF5C9CD8D}" dt="2021-11-18T16:19:31.876" v="318" actId="20577"/>
        <pc:sldMkLst>
          <pc:docMk/>
          <pc:sldMk cId="2730568489" sldId="324"/>
        </pc:sldMkLst>
        <pc:spChg chg="mod">
          <ac:chgData name="Sehmar, Corina" userId="S::corina.sehmar@defra.gov.uk::d1eb84ee-022c-4088-8d78-7fd1216835d6" providerId="AD" clId="Web-{F3E2C938-C29F-759F-CC45-327AF5C9CD8D}" dt="2021-11-18T16:19:31.876" v="318" actId="20577"/>
          <ac:spMkLst>
            <pc:docMk/>
            <pc:sldMk cId="2730568489" sldId="324"/>
            <ac:spMk id="12290" creationId="{7ECF48F1-BE44-4801-8BF6-112653749724}"/>
          </ac:spMkLst>
        </pc:spChg>
      </pc:sldChg>
      <pc:sldChg chg="addSp delSp modSp add ord replId">
        <pc:chgData name="Sehmar, Corina" userId="S::corina.sehmar@defra.gov.uk::d1eb84ee-022c-4088-8d78-7fd1216835d6" providerId="AD" clId="Web-{F3E2C938-C29F-759F-CC45-327AF5C9CD8D}" dt="2021-11-18T16:23:31.176" v="329" actId="1076"/>
        <pc:sldMkLst>
          <pc:docMk/>
          <pc:sldMk cId="3665004733" sldId="325"/>
        </pc:sldMkLst>
        <pc:picChg chg="del">
          <ac:chgData name="Sehmar, Corina" userId="S::corina.sehmar@defra.gov.uk::d1eb84ee-022c-4088-8d78-7fd1216835d6" providerId="AD" clId="Web-{F3E2C938-C29F-759F-CC45-327AF5C9CD8D}" dt="2021-11-18T16:22:59.113" v="324"/>
          <ac:picMkLst>
            <pc:docMk/>
            <pc:sldMk cId="3665004733" sldId="325"/>
            <ac:picMk id="3" creationId="{31B4A069-DE90-4835-BFB0-8DCA1C871BEA}"/>
          </ac:picMkLst>
        </pc:picChg>
        <pc:picChg chg="add mod">
          <ac:chgData name="Sehmar, Corina" userId="S::corina.sehmar@defra.gov.uk::d1eb84ee-022c-4088-8d78-7fd1216835d6" providerId="AD" clId="Web-{F3E2C938-C29F-759F-CC45-327AF5C9CD8D}" dt="2021-11-18T16:23:31.176" v="329" actId="1076"/>
          <ac:picMkLst>
            <pc:docMk/>
            <pc:sldMk cId="3665004733" sldId="325"/>
            <ac:picMk id="6" creationId="{494D264A-860D-4404-AA35-A0288F6037B3}"/>
          </ac:picMkLst>
        </pc:picChg>
      </pc:sldChg>
      <pc:sldChg chg="addSp delSp modSp add replId">
        <pc:chgData name="Sehmar, Corina" userId="S::corina.sehmar@defra.gov.uk::d1eb84ee-022c-4088-8d78-7fd1216835d6" providerId="AD" clId="Web-{F3E2C938-C29F-759F-CC45-327AF5C9CD8D}" dt="2021-11-18T16:26:10.414" v="353" actId="1076"/>
        <pc:sldMkLst>
          <pc:docMk/>
          <pc:sldMk cId="2108767547" sldId="326"/>
        </pc:sldMkLst>
        <pc:spChg chg="mod">
          <ac:chgData name="Sehmar, Corina" userId="S::corina.sehmar@defra.gov.uk::d1eb84ee-022c-4088-8d78-7fd1216835d6" providerId="AD" clId="Web-{F3E2C938-C29F-759F-CC45-327AF5C9CD8D}" dt="2021-11-18T16:25:06.882" v="348" actId="20577"/>
          <ac:spMkLst>
            <pc:docMk/>
            <pc:sldMk cId="2108767547" sldId="326"/>
            <ac:spMk id="12290" creationId="{7ECF48F1-BE44-4801-8BF6-112653749724}"/>
          </ac:spMkLst>
        </pc:spChg>
        <pc:picChg chg="add mod">
          <ac:chgData name="Sehmar, Corina" userId="S::corina.sehmar@defra.gov.uk::d1eb84ee-022c-4088-8d78-7fd1216835d6" providerId="AD" clId="Web-{F3E2C938-C29F-759F-CC45-327AF5C9CD8D}" dt="2021-11-18T16:26:10.414" v="353" actId="1076"/>
          <ac:picMkLst>
            <pc:docMk/>
            <pc:sldMk cId="2108767547" sldId="326"/>
            <ac:picMk id="3" creationId="{2215190D-0FDE-4E5F-92F8-2DD8472D92CA}"/>
          </ac:picMkLst>
        </pc:picChg>
        <pc:picChg chg="del">
          <ac:chgData name="Sehmar, Corina" userId="S::corina.sehmar@defra.gov.uk::d1eb84ee-022c-4088-8d78-7fd1216835d6" providerId="AD" clId="Web-{F3E2C938-C29F-759F-CC45-327AF5C9CD8D}" dt="2021-11-18T16:25:07.788" v="349"/>
          <ac:picMkLst>
            <pc:docMk/>
            <pc:sldMk cId="2108767547" sldId="326"/>
            <ac:picMk id="6" creationId="{494D264A-860D-4404-AA35-A0288F6037B3}"/>
          </ac:picMkLst>
        </pc:picChg>
      </pc:sldChg>
      <pc:sldChg chg="addSp delSp modSp add replId">
        <pc:chgData name="Sehmar, Corina" userId="S::corina.sehmar@defra.gov.uk::d1eb84ee-022c-4088-8d78-7fd1216835d6" providerId="AD" clId="Web-{F3E2C938-C29F-759F-CC45-327AF5C9CD8D}" dt="2021-11-18T16:29:50.104" v="360" actId="14100"/>
        <pc:sldMkLst>
          <pc:docMk/>
          <pc:sldMk cId="943262486" sldId="327"/>
        </pc:sldMkLst>
        <pc:spChg chg="mod">
          <ac:chgData name="Sehmar, Corina" userId="S::corina.sehmar@defra.gov.uk::d1eb84ee-022c-4088-8d78-7fd1216835d6" providerId="AD" clId="Web-{F3E2C938-C29F-759F-CC45-327AF5C9CD8D}" dt="2021-11-18T16:29:32.557" v="355" actId="20577"/>
          <ac:spMkLst>
            <pc:docMk/>
            <pc:sldMk cId="943262486" sldId="327"/>
            <ac:spMk id="12290" creationId="{7ECF48F1-BE44-4801-8BF6-112653749724}"/>
          </ac:spMkLst>
        </pc:spChg>
        <pc:picChg chg="del">
          <ac:chgData name="Sehmar, Corina" userId="S::corina.sehmar@defra.gov.uk::d1eb84ee-022c-4088-8d78-7fd1216835d6" providerId="AD" clId="Web-{F3E2C938-C29F-759F-CC45-327AF5C9CD8D}" dt="2021-11-18T16:29:33.901" v="356"/>
          <ac:picMkLst>
            <pc:docMk/>
            <pc:sldMk cId="943262486" sldId="327"/>
            <ac:picMk id="3" creationId="{2215190D-0FDE-4E5F-92F8-2DD8472D92CA}"/>
          </ac:picMkLst>
        </pc:picChg>
        <pc:picChg chg="add mod">
          <ac:chgData name="Sehmar, Corina" userId="S::corina.sehmar@defra.gov.uk::d1eb84ee-022c-4088-8d78-7fd1216835d6" providerId="AD" clId="Web-{F3E2C938-C29F-759F-CC45-327AF5C9CD8D}" dt="2021-11-18T16:29:50.104" v="360" actId="14100"/>
          <ac:picMkLst>
            <pc:docMk/>
            <pc:sldMk cId="943262486" sldId="327"/>
            <ac:picMk id="6" creationId="{16767A86-2670-4E33-9337-C494993196E2}"/>
          </ac:picMkLst>
        </pc:picChg>
      </pc:sldChg>
      <pc:sldChg chg="addSp delSp modSp add replId">
        <pc:chgData name="Sehmar, Corina" userId="S::corina.sehmar@defra.gov.uk::d1eb84ee-022c-4088-8d78-7fd1216835d6" providerId="AD" clId="Web-{F3E2C938-C29F-759F-CC45-327AF5C9CD8D}" dt="2021-11-18T16:31:38.575" v="387" actId="1076"/>
        <pc:sldMkLst>
          <pc:docMk/>
          <pc:sldMk cId="505004005" sldId="328"/>
        </pc:sldMkLst>
        <pc:spChg chg="add del mod">
          <ac:chgData name="Sehmar, Corina" userId="S::corina.sehmar@defra.gov.uk::d1eb84ee-022c-4088-8d78-7fd1216835d6" providerId="AD" clId="Web-{F3E2C938-C29F-759F-CC45-327AF5C9CD8D}" dt="2021-11-18T16:31:04.480" v="382"/>
          <ac:spMkLst>
            <pc:docMk/>
            <pc:sldMk cId="505004005" sldId="328"/>
            <ac:spMk id="3" creationId="{FA90FB2A-9EFA-4CDF-887E-873C753A318A}"/>
          </ac:spMkLst>
        </pc:spChg>
        <pc:spChg chg="mod">
          <ac:chgData name="Sehmar, Corina" userId="S::corina.sehmar@defra.gov.uk::d1eb84ee-022c-4088-8d78-7fd1216835d6" providerId="AD" clId="Web-{F3E2C938-C29F-759F-CC45-327AF5C9CD8D}" dt="2021-11-18T16:31:00.090" v="378" actId="20577"/>
          <ac:spMkLst>
            <pc:docMk/>
            <pc:sldMk cId="505004005" sldId="328"/>
            <ac:spMk id="12290" creationId="{7ECF48F1-BE44-4801-8BF6-112653749724}"/>
          </ac:spMkLst>
        </pc:spChg>
        <pc:picChg chg="del">
          <ac:chgData name="Sehmar, Corina" userId="S::corina.sehmar@defra.gov.uk::d1eb84ee-022c-4088-8d78-7fd1216835d6" providerId="AD" clId="Web-{F3E2C938-C29F-759F-CC45-327AF5C9CD8D}" dt="2021-11-18T16:31:05.605" v="383"/>
          <ac:picMkLst>
            <pc:docMk/>
            <pc:sldMk cId="505004005" sldId="328"/>
            <ac:picMk id="6" creationId="{16767A86-2670-4E33-9337-C494993196E2}"/>
          </ac:picMkLst>
        </pc:picChg>
        <pc:picChg chg="add mod">
          <ac:chgData name="Sehmar, Corina" userId="S::corina.sehmar@defra.gov.uk::d1eb84ee-022c-4088-8d78-7fd1216835d6" providerId="AD" clId="Web-{F3E2C938-C29F-759F-CC45-327AF5C9CD8D}" dt="2021-11-18T16:31:38.575" v="387" actId="1076"/>
          <ac:picMkLst>
            <pc:docMk/>
            <pc:sldMk cId="505004005" sldId="328"/>
            <ac:picMk id="10" creationId="{90DAEDBE-B9E5-40E9-B4B8-311659BBE1F9}"/>
          </ac:picMkLst>
        </pc:picChg>
      </pc:sldChg>
      <pc:sldChg chg="modSp add ord replId">
        <pc:chgData name="Sehmar, Corina" userId="S::corina.sehmar@defra.gov.uk::d1eb84ee-022c-4088-8d78-7fd1216835d6" providerId="AD" clId="Web-{F3E2C938-C29F-759F-CC45-327AF5C9CD8D}" dt="2021-11-18T16:32:20.997" v="392" actId="20577"/>
        <pc:sldMkLst>
          <pc:docMk/>
          <pc:sldMk cId="3422906716" sldId="329"/>
        </pc:sldMkLst>
        <pc:spChg chg="mod">
          <ac:chgData name="Sehmar, Corina" userId="S::corina.sehmar@defra.gov.uk::d1eb84ee-022c-4088-8d78-7fd1216835d6" providerId="AD" clId="Web-{F3E2C938-C29F-759F-CC45-327AF5C9CD8D}" dt="2021-11-18T16:32:20.997" v="392" actId="20577"/>
          <ac:spMkLst>
            <pc:docMk/>
            <pc:sldMk cId="3422906716" sldId="329"/>
            <ac:spMk id="12290" creationId="{7ECF48F1-BE44-4801-8BF6-112653749724}"/>
          </ac:spMkLst>
        </pc:spChg>
      </pc:sldChg>
      <pc:sldChg chg="addSp delSp modSp add ord replId">
        <pc:chgData name="Sehmar, Corina" userId="S::corina.sehmar@defra.gov.uk::d1eb84ee-022c-4088-8d78-7fd1216835d6" providerId="AD" clId="Web-{F3E2C938-C29F-759F-CC45-327AF5C9CD8D}" dt="2021-11-18T16:34:52.640" v="426" actId="1076"/>
        <pc:sldMkLst>
          <pc:docMk/>
          <pc:sldMk cId="3133666988" sldId="330"/>
        </pc:sldMkLst>
        <pc:spChg chg="mod">
          <ac:chgData name="Sehmar, Corina" userId="S::corina.sehmar@defra.gov.uk::d1eb84ee-022c-4088-8d78-7fd1216835d6" providerId="AD" clId="Web-{F3E2C938-C29F-759F-CC45-327AF5C9CD8D}" dt="2021-11-18T16:33:35.061" v="420" actId="20577"/>
          <ac:spMkLst>
            <pc:docMk/>
            <pc:sldMk cId="3133666988" sldId="330"/>
            <ac:spMk id="12290" creationId="{7ECF48F1-BE44-4801-8BF6-112653749724}"/>
          </ac:spMkLst>
        </pc:spChg>
        <pc:picChg chg="add mod">
          <ac:chgData name="Sehmar, Corina" userId="S::corina.sehmar@defra.gov.uk::d1eb84ee-022c-4088-8d78-7fd1216835d6" providerId="AD" clId="Web-{F3E2C938-C29F-759F-CC45-327AF5C9CD8D}" dt="2021-11-18T16:34:52.640" v="426" actId="1076"/>
          <ac:picMkLst>
            <pc:docMk/>
            <pc:sldMk cId="3133666988" sldId="330"/>
            <ac:picMk id="3" creationId="{54FA6EB5-7AF4-4D55-81A5-42DF98B4BF7F}"/>
          </ac:picMkLst>
        </pc:picChg>
        <pc:picChg chg="del">
          <ac:chgData name="Sehmar, Corina" userId="S::corina.sehmar@defra.gov.uk::d1eb84ee-022c-4088-8d78-7fd1216835d6" providerId="AD" clId="Web-{F3E2C938-C29F-759F-CC45-327AF5C9CD8D}" dt="2021-11-18T16:33:36.451" v="421"/>
          <ac:picMkLst>
            <pc:docMk/>
            <pc:sldMk cId="3133666988" sldId="330"/>
            <ac:picMk id="10" creationId="{90DAEDBE-B9E5-40E9-B4B8-311659BBE1F9}"/>
          </ac:picMkLst>
        </pc:picChg>
      </pc:sldChg>
      <pc:sldChg chg="modSp add ord replId">
        <pc:chgData name="Sehmar, Corina" userId="S::corina.sehmar@defra.gov.uk::d1eb84ee-022c-4088-8d78-7fd1216835d6" providerId="AD" clId="Web-{F3E2C938-C29F-759F-CC45-327AF5C9CD8D}" dt="2021-11-18T16:36:11.907" v="442" actId="20577"/>
        <pc:sldMkLst>
          <pc:docMk/>
          <pc:sldMk cId="2650588711" sldId="331"/>
        </pc:sldMkLst>
        <pc:spChg chg="mod">
          <ac:chgData name="Sehmar, Corina" userId="S::corina.sehmar@defra.gov.uk::d1eb84ee-022c-4088-8d78-7fd1216835d6" providerId="AD" clId="Web-{F3E2C938-C29F-759F-CC45-327AF5C9CD8D}" dt="2021-11-18T16:36:11.907" v="442" actId="20577"/>
          <ac:spMkLst>
            <pc:docMk/>
            <pc:sldMk cId="2650588711" sldId="331"/>
            <ac:spMk id="12290" creationId="{7ECF48F1-BE44-4801-8BF6-112653749724}"/>
          </ac:spMkLst>
        </pc:spChg>
      </pc:sldChg>
      <pc:sldChg chg="modSp add ord replId">
        <pc:chgData name="Sehmar, Corina" userId="S::corina.sehmar@defra.gov.uk::d1eb84ee-022c-4088-8d78-7fd1216835d6" providerId="AD" clId="Web-{F3E2C938-C29F-759F-CC45-327AF5C9CD8D}" dt="2021-11-18T16:39:26.347" v="462" actId="20577"/>
        <pc:sldMkLst>
          <pc:docMk/>
          <pc:sldMk cId="990247280" sldId="332"/>
        </pc:sldMkLst>
        <pc:spChg chg="mod">
          <ac:chgData name="Sehmar, Corina" userId="S::corina.sehmar@defra.gov.uk::d1eb84ee-022c-4088-8d78-7fd1216835d6" providerId="AD" clId="Web-{F3E2C938-C29F-759F-CC45-327AF5C9CD8D}" dt="2021-11-18T16:39:26.347" v="462" actId="20577"/>
          <ac:spMkLst>
            <pc:docMk/>
            <pc:sldMk cId="990247280" sldId="332"/>
            <ac:spMk id="12290" creationId="{7ECF48F1-BE44-4801-8BF6-112653749724}"/>
          </ac:spMkLst>
        </pc:spChg>
      </pc:sldChg>
      <pc:sldChg chg="addSp delSp modSp add ord replId">
        <pc:chgData name="Sehmar, Corina" userId="S::corina.sehmar@defra.gov.uk::d1eb84ee-022c-4088-8d78-7fd1216835d6" providerId="AD" clId="Web-{F3E2C938-C29F-759F-CC45-327AF5C9CD8D}" dt="2021-11-18T16:46:42.447" v="484" actId="1076"/>
        <pc:sldMkLst>
          <pc:docMk/>
          <pc:sldMk cId="2264376106" sldId="333"/>
        </pc:sldMkLst>
        <pc:spChg chg="mod">
          <ac:chgData name="Sehmar, Corina" userId="S::corina.sehmar@defra.gov.uk::d1eb84ee-022c-4088-8d78-7fd1216835d6" providerId="AD" clId="Web-{F3E2C938-C29F-759F-CC45-327AF5C9CD8D}" dt="2021-11-18T16:40:53.285" v="473" actId="20577"/>
          <ac:spMkLst>
            <pc:docMk/>
            <pc:sldMk cId="2264376106" sldId="333"/>
            <ac:spMk id="12290" creationId="{7ECF48F1-BE44-4801-8BF6-112653749724}"/>
          </ac:spMkLst>
        </pc:spChg>
        <pc:picChg chg="del">
          <ac:chgData name="Sehmar, Corina" userId="S::corina.sehmar@defra.gov.uk::d1eb84ee-022c-4088-8d78-7fd1216835d6" providerId="AD" clId="Web-{F3E2C938-C29F-759F-CC45-327AF5C9CD8D}" dt="2021-11-18T16:39:49.847" v="465"/>
          <ac:picMkLst>
            <pc:docMk/>
            <pc:sldMk cId="2264376106" sldId="333"/>
            <ac:picMk id="3" creationId="{54FA6EB5-7AF4-4D55-81A5-42DF98B4BF7F}"/>
          </ac:picMkLst>
        </pc:picChg>
        <pc:picChg chg="add mod">
          <ac:chgData name="Sehmar, Corina" userId="S::corina.sehmar@defra.gov.uk::d1eb84ee-022c-4088-8d78-7fd1216835d6" providerId="AD" clId="Web-{F3E2C938-C29F-759F-CC45-327AF5C9CD8D}" dt="2021-11-18T16:41:13.504" v="478" actId="14100"/>
          <ac:picMkLst>
            <pc:docMk/>
            <pc:sldMk cId="2264376106" sldId="333"/>
            <ac:picMk id="6" creationId="{14459DD5-2BEB-4861-AD3E-4FFAA2711D46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8T16:46:42.447" v="484" actId="1076"/>
          <ac:picMkLst>
            <pc:docMk/>
            <pc:sldMk cId="2264376106" sldId="333"/>
            <ac:picMk id="7" creationId="{D5A4781D-1BD4-4636-BA80-CDB05D8C6259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8T16:41:20.333" v="480" actId="1076"/>
          <ac:picMkLst>
            <pc:docMk/>
            <pc:sldMk cId="2264376106" sldId="333"/>
            <ac:picMk id="8" creationId="{FD37D292-8799-4821-BECD-D8DFE570FBE1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8T16:41:16.645" v="479" actId="1076"/>
          <ac:picMkLst>
            <pc:docMk/>
            <pc:sldMk cId="2264376106" sldId="333"/>
            <ac:picMk id="11" creationId="{4362D907-1144-4394-93DF-0355517BE274}"/>
          </ac:picMkLst>
        </pc:picChg>
      </pc:sldChg>
      <pc:sldChg chg="addSp delSp modSp add ord replId">
        <pc:chgData name="Sehmar, Corina" userId="S::corina.sehmar@defra.gov.uk::d1eb84ee-022c-4088-8d78-7fd1216835d6" providerId="AD" clId="Web-{F3E2C938-C29F-759F-CC45-327AF5C9CD8D}" dt="2021-11-19T16:35:01.685" v="602" actId="1076"/>
        <pc:sldMkLst>
          <pc:docMk/>
          <pc:sldMk cId="3556166247" sldId="334"/>
        </pc:sldMkLst>
        <pc:spChg chg="del mod">
          <ac:chgData name="Sehmar, Corina" userId="S::corina.sehmar@defra.gov.uk::d1eb84ee-022c-4088-8d78-7fd1216835d6" providerId="AD" clId="Web-{F3E2C938-C29F-759F-CC45-327AF5C9CD8D}" dt="2021-11-18T16:52:47.639" v="500"/>
          <ac:spMkLst>
            <pc:docMk/>
            <pc:sldMk cId="3556166247" sldId="334"/>
            <ac:spMk id="9" creationId="{B0DECCD6-4873-4551-8BFA-C9E9BE9C3315}"/>
          </ac:spMkLst>
        </pc:spChg>
        <pc:spChg chg="add del mod">
          <ac:chgData name="Sehmar, Corina" userId="S::corina.sehmar@defra.gov.uk::d1eb84ee-022c-4088-8d78-7fd1216835d6" providerId="AD" clId="Web-{F3E2C938-C29F-759F-CC45-327AF5C9CD8D}" dt="2021-11-18T16:52:25.592" v="493"/>
          <ac:spMkLst>
            <pc:docMk/>
            <pc:sldMk cId="3556166247" sldId="334"/>
            <ac:spMk id="10" creationId="{5C2933C1-C130-4F2F-B4B1-9501FB719FE9}"/>
          </ac:spMkLst>
        </pc:spChg>
        <pc:spChg chg="del">
          <ac:chgData name="Sehmar, Corina" userId="S::corina.sehmar@defra.gov.uk::d1eb84ee-022c-4088-8d78-7fd1216835d6" providerId="AD" clId="Web-{F3E2C938-C29F-759F-CC45-327AF5C9CD8D}" dt="2021-11-18T16:52:06.998" v="488"/>
          <ac:spMkLst>
            <pc:docMk/>
            <pc:sldMk cId="3556166247" sldId="334"/>
            <ac:spMk id="12290" creationId="{7ECF48F1-BE44-4801-8BF6-112653749724}"/>
          </ac:spMkLst>
        </pc:spChg>
        <pc:picChg chg="add mod">
          <ac:chgData name="Sehmar, Corina" userId="S::corina.sehmar@defra.gov.uk::d1eb84ee-022c-4088-8d78-7fd1216835d6" providerId="AD" clId="Web-{F3E2C938-C29F-759F-CC45-327AF5C9CD8D}" dt="2021-11-19T16:35:01.685" v="602" actId="1076"/>
          <ac:picMkLst>
            <pc:docMk/>
            <pc:sldMk cId="3556166247" sldId="334"/>
            <ac:picMk id="3" creationId="{74672C2C-75E9-43BB-9E21-981DA7DF5211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9T10:12:13.368" v="514" actId="1076"/>
          <ac:picMkLst>
            <pc:docMk/>
            <pc:sldMk cId="3556166247" sldId="334"/>
            <ac:picMk id="4" creationId="{3978DE45-8F87-4253-B25A-F43194E7D67E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9T10:12:17.618" v="515" actId="1076"/>
          <ac:picMkLst>
            <pc:docMk/>
            <pc:sldMk cId="3556166247" sldId="334"/>
            <ac:picMk id="5" creationId="{117A7B4B-5F5A-4B4B-9140-6B3112068891}"/>
          </ac:picMkLst>
        </pc:picChg>
        <pc:picChg chg="del">
          <ac:chgData name="Sehmar, Corina" userId="S::corina.sehmar@defra.gov.uk::d1eb84ee-022c-4088-8d78-7fd1216835d6" providerId="AD" clId="Web-{F3E2C938-C29F-759F-CC45-327AF5C9CD8D}" dt="2021-11-18T16:52:05.951" v="487"/>
          <ac:picMkLst>
            <pc:docMk/>
            <pc:sldMk cId="3556166247" sldId="334"/>
            <ac:picMk id="6" creationId="{14459DD5-2BEB-4861-AD3E-4FFAA2711D46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9T10:12:20.665" v="516" actId="1076"/>
          <ac:picMkLst>
            <pc:docMk/>
            <pc:sldMk cId="3556166247" sldId="334"/>
            <ac:picMk id="7" creationId="{D5A4781D-1BD4-4636-BA80-CDB05D8C6259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9T10:12:23.884" v="517" actId="1076"/>
          <ac:picMkLst>
            <pc:docMk/>
            <pc:sldMk cId="3556166247" sldId="334"/>
            <ac:picMk id="8" creationId="{FD37D292-8799-4821-BECD-D8DFE570FBE1}"/>
          </ac:picMkLst>
        </pc:picChg>
        <pc:picChg chg="mod">
          <ac:chgData name="Sehmar, Corina" userId="S::corina.sehmar@defra.gov.uk::d1eb84ee-022c-4088-8d78-7fd1216835d6" providerId="AD" clId="Web-{F3E2C938-C29F-759F-CC45-327AF5C9CD8D}" dt="2021-11-19T10:12:26.509" v="518" actId="1076"/>
          <ac:picMkLst>
            <pc:docMk/>
            <pc:sldMk cId="3556166247" sldId="334"/>
            <ac:picMk id="11" creationId="{4362D907-1144-4394-93DF-0355517BE274}"/>
          </ac:picMkLst>
        </pc:picChg>
        <pc:picChg chg="add del mod">
          <ac:chgData name="Sehmar, Corina" userId="S::corina.sehmar@defra.gov.uk::d1eb84ee-022c-4088-8d78-7fd1216835d6" providerId="AD" clId="Web-{F3E2C938-C29F-759F-CC45-327AF5C9CD8D}" dt="2021-11-19T12:04:03.460" v="520"/>
          <ac:picMkLst>
            <pc:docMk/>
            <pc:sldMk cId="3556166247" sldId="334"/>
            <ac:picMk id="12" creationId="{A90D18E7-0E4C-4E4A-9333-CF5EBDE8F66D}"/>
          </ac:picMkLst>
        </pc:picChg>
      </pc:sldChg>
      <pc:sldChg chg="modSp add ord replId">
        <pc:chgData name="Sehmar, Corina" userId="S::corina.sehmar@defra.gov.uk::d1eb84ee-022c-4088-8d78-7fd1216835d6" providerId="AD" clId="Web-{F3E2C938-C29F-759F-CC45-327AF5C9CD8D}" dt="2021-11-18T16:53:20.077" v="507" actId="20577"/>
        <pc:sldMkLst>
          <pc:docMk/>
          <pc:sldMk cId="2780408922" sldId="335"/>
        </pc:sldMkLst>
        <pc:spChg chg="mod">
          <ac:chgData name="Sehmar, Corina" userId="S::corina.sehmar@defra.gov.uk::d1eb84ee-022c-4088-8d78-7fd1216835d6" providerId="AD" clId="Web-{F3E2C938-C29F-759F-CC45-327AF5C9CD8D}" dt="2021-11-18T16:53:20.077" v="507" actId="20577"/>
          <ac:spMkLst>
            <pc:docMk/>
            <pc:sldMk cId="2780408922" sldId="335"/>
            <ac:spMk id="12290" creationId="{7ECF48F1-BE44-4801-8BF6-112653749724}"/>
          </ac:spMkLst>
        </pc:spChg>
      </pc:sldChg>
      <pc:sldChg chg="addSp delSp modSp add replId">
        <pc:chgData name="Sehmar, Corina" userId="S::corina.sehmar@defra.gov.uk::d1eb84ee-022c-4088-8d78-7fd1216835d6" providerId="AD" clId="Web-{F3E2C938-C29F-759F-CC45-327AF5C9CD8D}" dt="2021-11-19T14:55:45.421" v="595" actId="1076"/>
        <pc:sldMkLst>
          <pc:docMk/>
          <pc:sldMk cId="4109232656" sldId="336"/>
        </pc:sldMkLst>
        <pc:spChg chg="del mod">
          <ac:chgData name="Sehmar, Corina" userId="S::corina.sehmar@defra.gov.uk::d1eb84ee-022c-4088-8d78-7fd1216835d6" providerId="AD" clId="Web-{F3E2C938-C29F-759F-CC45-327AF5C9CD8D}" dt="2021-11-19T14:55:22.701" v="591"/>
          <ac:spMkLst>
            <pc:docMk/>
            <pc:sldMk cId="4109232656" sldId="336"/>
            <ac:spMk id="9" creationId="{B0DECCD6-4873-4551-8BFA-C9E9BE9C3315}"/>
          </ac:spMkLst>
        </pc:spChg>
        <pc:spChg chg="mod">
          <ac:chgData name="Sehmar, Corina" userId="S::corina.sehmar@defra.gov.uk::d1eb84ee-022c-4088-8d78-7fd1216835d6" providerId="AD" clId="Web-{F3E2C938-C29F-759F-CC45-327AF5C9CD8D}" dt="2021-11-19T14:00:37.416" v="575" actId="20577"/>
          <ac:spMkLst>
            <pc:docMk/>
            <pc:sldMk cId="4109232656" sldId="336"/>
            <ac:spMk id="12290" creationId="{7ECF48F1-BE44-4801-8BF6-112653749724}"/>
          </ac:spMkLst>
        </pc:spChg>
        <pc:picChg chg="del mod">
          <ac:chgData name="Sehmar, Corina" userId="S::corina.sehmar@defra.gov.uk::d1eb84ee-022c-4088-8d78-7fd1216835d6" providerId="AD" clId="Web-{F3E2C938-C29F-759F-CC45-327AF5C9CD8D}" dt="2021-11-19T14:55:19.404" v="589"/>
          <ac:picMkLst>
            <pc:docMk/>
            <pc:sldMk cId="4109232656" sldId="336"/>
            <ac:picMk id="3" creationId="{54FA6EB5-7AF4-4D55-81A5-42DF98B4BF7F}"/>
          </ac:picMkLst>
        </pc:picChg>
        <pc:picChg chg="add mod">
          <ac:chgData name="Sehmar, Corina" userId="S::corina.sehmar@defra.gov.uk::d1eb84ee-022c-4088-8d78-7fd1216835d6" providerId="AD" clId="Web-{F3E2C938-C29F-759F-CC45-327AF5C9CD8D}" dt="2021-11-19T14:55:45.421" v="595" actId="1076"/>
          <ac:picMkLst>
            <pc:docMk/>
            <pc:sldMk cId="4109232656" sldId="336"/>
            <ac:picMk id="6" creationId="{BDF52D3B-7F91-4D68-93C2-D1B69B79595F}"/>
          </ac:picMkLst>
        </pc:picChg>
      </pc:sldChg>
      <pc:sldChg chg="delSp modSp add del replId addCm">
        <pc:chgData name="Sehmar, Corina" userId="S::corina.sehmar@defra.gov.uk::d1eb84ee-022c-4088-8d78-7fd1216835d6" providerId="AD" clId="Web-{F3E2C938-C29F-759F-CC45-327AF5C9CD8D}" dt="2021-11-24T14:47:29.092" v="603"/>
        <pc:sldMkLst>
          <pc:docMk/>
          <pc:sldMk cId="4222052900" sldId="337"/>
        </pc:sldMkLst>
        <pc:spChg chg="mod">
          <ac:chgData name="Sehmar, Corina" userId="S::corina.sehmar@defra.gov.uk::d1eb84ee-022c-4088-8d78-7fd1216835d6" providerId="AD" clId="Web-{F3E2C938-C29F-759F-CC45-327AF5C9CD8D}" dt="2021-11-19T15:04:13.418" v="598" actId="20577"/>
          <ac:spMkLst>
            <pc:docMk/>
            <pc:sldMk cId="4222052900" sldId="337"/>
            <ac:spMk id="12290" creationId="{7ECF48F1-BE44-4801-8BF6-112653749724}"/>
          </ac:spMkLst>
        </pc:spChg>
        <pc:picChg chg="del">
          <ac:chgData name="Sehmar, Corina" userId="S::corina.sehmar@defra.gov.uk::d1eb84ee-022c-4088-8d78-7fd1216835d6" providerId="AD" clId="Web-{F3E2C938-C29F-759F-CC45-327AF5C9CD8D}" dt="2021-11-19T15:04:17.433" v="599"/>
          <ac:picMkLst>
            <pc:docMk/>
            <pc:sldMk cId="4222052900" sldId="337"/>
            <ac:picMk id="6" creationId="{14459DD5-2BEB-4861-AD3E-4FFAA2711D46}"/>
          </ac:picMkLst>
        </pc:picChg>
      </pc:sldChg>
    </pc:docChg>
  </pc:docChgLst>
  <pc:docChgLst>
    <pc:chgData name="Sehmar, Corina" userId="S::corina.sehmar@defra.gov.uk::d1eb84ee-022c-4088-8d78-7fd1216835d6" providerId="AD" clId="Web-{0C0DCF94-7A90-17F2-A4E8-10F88534DB2F}"/>
    <pc:docChg chg="addSld delSld modSld">
      <pc:chgData name="Sehmar, Corina" userId="S::corina.sehmar@defra.gov.uk::d1eb84ee-022c-4088-8d78-7fd1216835d6" providerId="AD" clId="Web-{0C0DCF94-7A90-17F2-A4E8-10F88534DB2F}" dt="2021-11-26T14:49:28.189" v="55" actId="20577"/>
      <pc:docMkLst>
        <pc:docMk/>
      </pc:docMkLst>
      <pc:sldChg chg="modSp">
        <pc:chgData name="Sehmar, Corina" userId="S::corina.sehmar@defra.gov.uk::d1eb84ee-022c-4088-8d78-7fd1216835d6" providerId="AD" clId="Web-{0C0DCF94-7A90-17F2-A4E8-10F88534DB2F}" dt="2021-11-26T14:49:28.189" v="55" actId="20577"/>
        <pc:sldMkLst>
          <pc:docMk/>
          <pc:sldMk cId="463512003" sldId="295"/>
        </pc:sldMkLst>
        <pc:spChg chg="mod">
          <ac:chgData name="Sehmar, Corina" userId="S::corina.sehmar@defra.gov.uk::d1eb84ee-022c-4088-8d78-7fd1216835d6" providerId="AD" clId="Web-{0C0DCF94-7A90-17F2-A4E8-10F88534DB2F}" dt="2021-11-26T14:49:28.189" v="55" actId="20577"/>
          <ac:spMkLst>
            <pc:docMk/>
            <pc:sldMk cId="463512003" sldId="295"/>
            <ac:spMk id="12290" creationId="{7ECF48F1-BE44-4801-8BF6-112653749724}"/>
          </ac:spMkLst>
        </pc:spChg>
      </pc:sldChg>
      <pc:sldChg chg="modSp">
        <pc:chgData name="Sehmar, Corina" userId="S::corina.sehmar@defra.gov.uk::d1eb84ee-022c-4088-8d78-7fd1216835d6" providerId="AD" clId="Web-{0C0DCF94-7A90-17F2-A4E8-10F88534DB2F}" dt="2021-11-26T14:49:19.517" v="53" actId="20577"/>
        <pc:sldMkLst>
          <pc:docMk/>
          <pc:sldMk cId="2581645871" sldId="315"/>
        </pc:sldMkLst>
        <pc:spChg chg="mod">
          <ac:chgData name="Sehmar, Corina" userId="S::corina.sehmar@defra.gov.uk::d1eb84ee-022c-4088-8d78-7fd1216835d6" providerId="AD" clId="Web-{0C0DCF94-7A90-17F2-A4E8-10F88534DB2F}" dt="2021-11-26T14:49:19.517" v="53" actId="20577"/>
          <ac:spMkLst>
            <pc:docMk/>
            <pc:sldMk cId="2581645871" sldId="315"/>
            <ac:spMk id="3" creationId="{4EB21632-459F-4C09-AE3B-B5BB51E4EA73}"/>
          </ac:spMkLst>
        </pc:spChg>
        <pc:spChg chg="mod">
          <ac:chgData name="Sehmar, Corina" userId="S::corina.sehmar@defra.gov.uk::d1eb84ee-022c-4088-8d78-7fd1216835d6" providerId="AD" clId="Web-{0C0DCF94-7A90-17F2-A4E8-10F88534DB2F}" dt="2021-11-26T14:49:03.923" v="49" actId="20577"/>
          <ac:spMkLst>
            <pc:docMk/>
            <pc:sldMk cId="2581645871" sldId="315"/>
            <ac:spMk id="10" creationId="{8E161B68-2FE4-40EE-8ABE-05ACB0B581DD}"/>
          </ac:spMkLst>
        </pc:spChg>
      </pc:sldChg>
      <pc:sldChg chg="modSp">
        <pc:chgData name="Sehmar, Corina" userId="S::corina.sehmar@defra.gov.uk::d1eb84ee-022c-4088-8d78-7fd1216835d6" providerId="AD" clId="Web-{0C0DCF94-7A90-17F2-A4E8-10F88534DB2F}" dt="2021-11-26T13:42:48.773" v="28" actId="20577"/>
        <pc:sldMkLst>
          <pc:docMk/>
          <pc:sldMk cId="1367134932" sldId="322"/>
        </pc:sldMkLst>
        <pc:spChg chg="mod">
          <ac:chgData name="Sehmar, Corina" userId="S::corina.sehmar@defra.gov.uk::d1eb84ee-022c-4088-8d78-7fd1216835d6" providerId="AD" clId="Web-{0C0DCF94-7A90-17F2-A4E8-10F88534DB2F}" dt="2021-11-26T13:42:48.773" v="28" actId="20577"/>
          <ac:spMkLst>
            <pc:docMk/>
            <pc:sldMk cId="1367134932" sldId="322"/>
            <ac:spMk id="12290" creationId="{7ECF48F1-BE44-4801-8BF6-112653749724}"/>
          </ac:spMkLst>
        </pc:spChg>
      </pc:sldChg>
      <pc:sldChg chg="modSp">
        <pc:chgData name="Sehmar, Corina" userId="S::corina.sehmar@defra.gov.uk::d1eb84ee-022c-4088-8d78-7fd1216835d6" providerId="AD" clId="Web-{0C0DCF94-7A90-17F2-A4E8-10F88534DB2F}" dt="2021-11-26T13:43:16.805" v="36" actId="20577"/>
        <pc:sldMkLst>
          <pc:docMk/>
          <pc:sldMk cId="2108767547" sldId="326"/>
        </pc:sldMkLst>
        <pc:spChg chg="mod">
          <ac:chgData name="Sehmar, Corina" userId="S::corina.sehmar@defra.gov.uk::d1eb84ee-022c-4088-8d78-7fd1216835d6" providerId="AD" clId="Web-{0C0DCF94-7A90-17F2-A4E8-10F88534DB2F}" dt="2021-11-26T13:43:16.805" v="36" actId="20577"/>
          <ac:spMkLst>
            <pc:docMk/>
            <pc:sldMk cId="2108767547" sldId="326"/>
            <ac:spMk id="12290" creationId="{7ECF48F1-BE44-4801-8BF6-112653749724}"/>
          </ac:spMkLst>
        </pc:spChg>
        <pc:picChg chg="mod">
          <ac:chgData name="Sehmar, Corina" userId="S::corina.sehmar@defra.gov.uk::d1eb84ee-022c-4088-8d78-7fd1216835d6" providerId="AD" clId="Web-{0C0DCF94-7A90-17F2-A4E8-10F88534DB2F}" dt="2021-11-26T10:44:02.028" v="4" actId="1076"/>
          <ac:picMkLst>
            <pc:docMk/>
            <pc:sldMk cId="2108767547" sldId="326"/>
            <ac:picMk id="5" creationId="{117A7B4B-5F5A-4B4B-9140-6B3112068891}"/>
          </ac:picMkLst>
        </pc:picChg>
        <pc:picChg chg="mod">
          <ac:chgData name="Sehmar, Corina" userId="S::corina.sehmar@defra.gov.uk::d1eb84ee-022c-4088-8d78-7fd1216835d6" providerId="AD" clId="Web-{0C0DCF94-7A90-17F2-A4E8-10F88534DB2F}" dt="2021-11-26T10:44:03.497" v="5" actId="1076"/>
          <ac:picMkLst>
            <pc:docMk/>
            <pc:sldMk cId="2108767547" sldId="326"/>
            <ac:picMk id="7" creationId="{D5A4781D-1BD4-4636-BA80-CDB05D8C6259}"/>
          </ac:picMkLst>
        </pc:picChg>
        <pc:picChg chg="mod">
          <ac:chgData name="Sehmar, Corina" userId="S::corina.sehmar@defra.gov.uk::d1eb84ee-022c-4088-8d78-7fd1216835d6" providerId="AD" clId="Web-{0C0DCF94-7A90-17F2-A4E8-10F88534DB2F}" dt="2021-11-26T10:44:15.951" v="8" actId="1076"/>
          <ac:picMkLst>
            <pc:docMk/>
            <pc:sldMk cId="2108767547" sldId="326"/>
            <ac:picMk id="8" creationId="{FD37D292-8799-4821-BECD-D8DFE570FBE1}"/>
          </ac:picMkLst>
        </pc:picChg>
        <pc:picChg chg="mod">
          <ac:chgData name="Sehmar, Corina" userId="S::corina.sehmar@defra.gov.uk::d1eb84ee-022c-4088-8d78-7fd1216835d6" providerId="AD" clId="Web-{0C0DCF94-7A90-17F2-A4E8-10F88534DB2F}" dt="2021-11-26T10:44:19.545" v="9" actId="1076"/>
          <ac:picMkLst>
            <pc:docMk/>
            <pc:sldMk cId="2108767547" sldId="326"/>
            <ac:picMk id="11" creationId="{4362D907-1144-4394-93DF-0355517BE274}"/>
          </ac:picMkLst>
        </pc:picChg>
      </pc:sldChg>
      <pc:sldChg chg="modSp">
        <pc:chgData name="Sehmar, Corina" userId="S::corina.sehmar@defra.gov.uk::d1eb84ee-022c-4088-8d78-7fd1216835d6" providerId="AD" clId="Web-{0C0DCF94-7A90-17F2-A4E8-10F88534DB2F}" dt="2021-11-26T10:45:05.188" v="15" actId="1076"/>
        <pc:sldMkLst>
          <pc:docMk/>
          <pc:sldMk cId="943262486" sldId="327"/>
        </pc:sldMkLst>
        <pc:picChg chg="mod">
          <ac:chgData name="Sehmar, Corina" userId="S::corina.sehmar@defra.gov.uk::d1eb84ee-022c-4088-8d78-7fd1216835d6" providerId="AD" clId="Web-{0C0DCF94-7A90-17F2-A4E8-10F88534DB2F}" dt="2021-11-26T10:44:44.687" v="10" actId="1076"/>
          <ac:picMkLst>
            <pc:docMk/>
            <pc:sldMk cId="943262486" sldId="327"/>
            <ac:picMk id="5" creationId="{117A7B4B-5F5A-4B4B-9140-6B3112068891}"/>
          </ac:picMkLst>
        </pc:picChg>
        <pc:picChg chg="mod">
          <ac:chgData name="Sehmar, Corina" userId="S::corina.sehmar@defra.gov.uk::d1eb84ee-022c-4088-8d78-7fd1216835d6" providerId="AD" clId="Web-{0C0DCF94-7A90-17F2-A4E8-10F88534DB2F}" dt="2021-11-26T10:45:01.828" v="14" actId="1076"/>
          <ac:picMkLst>
            <pc:docMk/>
            <pc:sldMk cId="943262486" sldId="327"/>
            <ac:picMk id="7" creationId="{D5A4781D-1BD4-4636-BA80-CDB05D8C6259}"/>
          </ac:picMkLst>
        </pc:picChg>
        <pc:picChg chg="mod">
          <ac:chgData name="Sehmar, Corina" userId="S::corina.sehmar@defra.gov.uk::d1eb84ee-022c-4088-8d78-7fd1216835d6" providerId="AD" clId="Web-{0C0DCF94-7A90-17F2-A4E8-10F88534DB2F}" dt="2021-11-26T10:45:05.188" v="15" actId="1076"/>
          <ac:picMkLst>
            <pc:docMk/>
            <pc:sldMk cId="943262486" sldId="327"/>
            <ac:picMk id="8" creationId="{FD37D292-8799-4821-BECD-D8DFE570FBE1}"/>
          </ac:picMkLst>
        </pc:picChg>
        <pc:picChg chg="mod">
          <ac:chgData name="Sehmar, Corina" userId="S::corina.sehmar@defra.gov.uk::d1eb84ee-022c-4088-8d78-7fd1216835d6" providerId="AD" clId="Web-{0C0DCF94-7A90-17F2-A4E8-10F88534DB2F}" dt="2021-11-26T10:44:56.937" v="13" actId="1076"/>
          <ac:picMkLst>
            <pc:docMk/>
            <pc:sldMk cId="943262486" sldId="327"/>
            <ac:picMk id="11" creationId="{4362D907-1144-4394-93DF-0355517BE274}"/>
          </ac:picMkLst>
        </pc:picChg>
      </pc:sldChg>
      <pc:sldChg chg="modSp">
        <pc:chgData name="Sehmar, Corina" userId="S::corina.sehmar@defra.gov.uk::d1eb84ee-022c-4088-8d78-7fd1216835d6" providerId="AD" clId="Web-{0C0DCF94-7A90-17F2-A4E8-10F88534DB2F}" dt="2021-11-26T10:43:49.277" v="3" actId="1076"/>
        <pc:sldMkLst>
          <pc:docMk/>
          <pc:sldMk cId="2264376106" sldId="333"/>
        </pc:sldMkLst>
        <pc:picChg chg="mod">
          <ac:chgData name="Sehmar, Corina" userId="S::corina.sehmar@defra.gov.uk::d1eb84ee-022c-4088-8d78-7fd1216835d6" providerId="AD" clId="Web-{0C0DCF94-7A90-17F2-A4E8-10F88534DB2F}" dt="2021-11-26T10:43:41.824" v="0" actId="1076"/>
          <ac:picMkLst>
            <pc:docMk/>
            <pc:sldMk cId="2264376106" sldId="333"/>
            <ac:picMk id="5" creationId="{117A7B4B-5F5A-4B4B-9140-6B3112068891}"/>
          </ac:picMkLst>
        </pc:picChg>
        <pc:picChg chg="mod">
          <ac:chgData name="Sehmar, Corina" userId="S::corina.sehmar@defra.gov.uk::d1eb84ee-022c-4088-8d78-7fd1216835d6" providerId="AD" clId="Web-{0C0DCF94-7A90-17F2-A4E8-10F88534DB2F}" dt="2021-11-26T10:43:44.262" v="1" actId="1076"/>
          <ac:picMkLst>
            <pc:docMk/>
            <pc:sldMk cId="2264376106" sldId="333"/>
            <ac:picMk id="7" creationId="{D5A4781D-1BD4-4636-BA80-CDB05D8C6259}"/>
          </ac:picMkLst>
        </pc:picChg>
        <pc:picChg chg="mod">
          <ac:chgData name="Sehmar, Corina" userId="S::corina.sehmar@defra.gov.uk::d1eb84ee-022c-4088-8d78-7fd1216835d6" providerId="AD" clId="Web-{0C0DCF94-7A90-17F2-A4E8-10F88534DB2F}" dt="2021-11-26T10:43:48.293" v="2" actId="1076"/>
          <ac:picMkLst>
            <pc:docMk/>
            <pc:sldMk cId="2264376106" sldId="333"/>
            <ac:picMk id="8" creationId="{FD37D292-8799-4821-BECD-D8DFE570FBE1}"/>
          </ac:picMkLst>
        </pc:picChg>
        <pc:picChg chg="mod">
          <ac:chgData name="Sehmar, Corina" userId="S::corina.sehmar@defra.gov.uk::d1eb84ee-022c-4088-8d78-7fd1216835d6" providerId="AD" clId="Web-{0C0DCF94-7A90-17F2-A4E8-10F88534DB2F}" dt="2021-11-26T10:43:49.277" v="3" actId="1076"/>
          <ac:picMkLst>
            <pc:docMk/>
            <pc:sldMk cId="2264376106" sldId="333"/>
            <ac:picMk id="11" creationId="{4362D907-1144-4394-93DF-0355517BE274}"/>
          </ac:picMkLst>
        </pc:picChg>
      </pc:sldChg>
      <pc:sldChg chg="addSp delSp modSp">
        <pc:chgData name="Sehmar, Corina" userId="S::corina.sehmar@defra.gov.uk::d1eb84ee-022c-4088-8d78-7fd1216835d6" providerId="AD" clId="Web-{0C0DCF94-7A90-17F2-A4E8-10F88534DB2F}" dt="2021-11-26T13:44:39.041" v="42" actId="1076"/>
        <pc:sldMkLst>
          <pc:docMk/>
          <pc:sldMk cId="3556166247" sldId="334"/>
        </pc:sldMkLst>
        <pc:picChg chg="add mod">
          <ac:chgData name="Sehmar, Corina" userId="S::corina.sehmar@defra.gov.uk::d1eb84ee-022c-4088-8d78-7fd1216835d6" providerId="AD" clId="Web-{0C0DCF94-7A90-17F2-A4E8-10F88534DB2F}" dt="2021-11-26T13:44:39.041" v="42" actId="1076"/>
          <ac:picMkLst>
            <pc:docMk/>
            <pc:sldMk cId="3556166247" sldId="334"/>
            <ac:picMk id="3" creationId="{FBF2E32A-8CBC-4606-8CAB-B418C57379B4}"/>
          </ac:picMkLst>
        </pc:picChg>
        <pc:picChg chg="del">
          <ac:chgData name="Sehmar, Corina" userId="S::corina.sehmar@defra.gov.uk::d1eb84ee-022c-4088-8d78-7fd1216835d6" providerId="AD" clId="Web-{0C0DCF94-7A90-17F2-A4E8-10F88534DB2F}" dt="2021-11-26T13:44:20.775" v="37"/>
          <ac:picMkLst>
            <pc:docMk/>
            <pc:sldMk cId="3556166247" sldId="334"/>
            <ac:picMk id="6" creationId="{5F4A1BAE-4D9F-4E3C-A81F-28F765133E9D}"/>
          </ac:picMkLst>
        </pc:picChg>
      </pc:sldChg>
      <pc:sldChg chg="new del">
        <pc:chgData name="Sehmar, Corina" userId="S::corina.sehmar@defra.gov.uk::d1eb84ee-022c-4088-8d78-7fd1216835d6" providerId="AD" clId="Web-{0C0DCF94-7A90-17F2-A4E8-10F88534DB2F}" dt="2021-11-26T10:46:30.302" v="17"/>
        <pc:sldMkLst>
          <pc:docMk/>
          <pc:sldMk cId="3564609292" sldId="337"/>
        </pc:sldMkLst>
      </pc:sldChg>
    </pc:docChg>
  </pc:docChgLst>
</pc:chgInfo>
</file>

<file path=ppt/comments/modernComment_139_3084CF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8718113-9279-4A7B-A7BA-5FE838E99E53}" authorId="{94E15C83-BB9F-DA32-DD3F-45EA02EFAAF8}" status="resolved" created="2021-11-24T11:27:40.259" complete="100000">
    <pc:sldMkLst xmlns:pc="http://schemas.microsoft.com/office/powerpoint/2013/main/command">
      <pc:docMk/>
      <pc:sldMk cId="814010307" sldId="313"/>
    </pc:sldMkLst>
    <p188:txBody>
      <a:bodyPr/>
      <a:lstStyle/>
      <a:p>
        <a:r>
          <a:rPr lang="en-US"/>
          <a:t>not sure what you intended for the background [@Sehmar, Corina] </a:t>
        </a:r>
      </a:p>
    </p188:txBody>
  </p188:cm>
</p188:cmLst>
</file>

<file path=ppt/comments/modernComment_13B_99E0CA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0FE185-F311-415C-8A8D-7F38BBA4A300}" authorId="{94E15C83-BB9F-DA32-DD3F-45EA02EFAAF8}" status="resolved" created="2021-11-23T10:21:20.129" complete="100000">
    <pc:sldMkLst xmlns:pc="http://schemas.microsoft.com/office/powerpoint/2013/main/command">
      <pc:docMk/>
      <pc:sldMk cId="2581645871" sldId="315"/>
    </pc:sldMkLst>
    <p188:replyLst>
      <p188:reply id="{907D5F56-70A5-48DC-B347-B044C4297BC0}" authorId="{94E15C83-BB9F-DA32-DD3F-45EA02EFAAF8}" created="2021-11-23T10:21:28.676">
        <p188:txBody>
          <a:bodyPr/>
          <a:lstStyle/>
          <a:p>
            <a:r>
              <a:rPr lang="en-US"/>
              <a:t>[@Sehmar, Corina] </a:t>
            </a:r>
          </a:p>
        </p188:txBody>
      </p188:reply>
    </p188:replyLst>
    <p188:txBody>
      <a:bodyPr/>
      <a:lstStyle/>
      <a:p>
        <a:r>
          <a:rPr lang="en-US"/>
          <a:t>I'm wondering if we need all three slides on the phased import regime slide 3, 4, and 5 since there's not a lot to say other than it's been revised and current requirements for jan</a:t>
        </a:r>
      </a:p>
    </p188:txBody>
  </p188:cm>
</p188:cmLst>
</file>

<file path=ppt/comments/modernComment_14E_D3F6CA6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9A2411F-7EEB-4C82-BBCF-F436F9614CD7}" authorId="{DE86C1B3-7160-BEA5-C342-8BF625BE3B05}" status="resolved" created="2021-11-26T14:28:29.58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56166247" sldId="334"/>
      <ac:picMk id="3" creationId="{FBF2E32A-8CBC-4606-8CAB-B418C57379B4}"/>
    </ac:deMkLst>
    <p188:txBody>
      <a:bodyPr/>
      <a:lstStyle/>
      <a:p>
        <a:r>
          <a:rPr lang="en-GB"/>
          <a:t>first column penultimate row - see typo</a:t>
        </a:r>
      </a:p>
    </p188:txBody>
  </p188:cm>
  <p188:cm id="{36E9A754-1329-4AF3-A88F-47019BE1AA2C}" authorId="{DE86C1B3-7160-BEA5-C342-8BF625BE3B05}" status="resolved" created="2021-11-26T14:29:56.18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56166247" sldId="334"/>
      <ac:picMk id="3" creationId="{FBF2E32A-8CBC-4606-8CAB-B418C57379B4}"/>
    </ac:deMkLst>
    <p188:txBody>
      <a:bodyPr/>
      <a:lstStyle/>
      <a:p>
        <a:r>
          <a:rPr lang="en-GB"/>
          <a:t>Can the headers in bold reflect the slight amends i've made to the titles of the slides... thanks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D948B4-A903-45A1-A63A-655F95A0E6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7F047-5615-4596-9E51-4A8B3EC2C1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5ACF450-AA7C-467C-B8BE-CA9AC66024AD}" type="datetimeFigureOut">
              <a:rPr lang="en-GB"/>
              <a:pPr>
                <a:defRPr/>
              </a:pPr>
              <a:t>29/11/2021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54E33-EC91-42FB-8377-EDF4F897CC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7B659A-995B-42B1-A821-41EDD6FF7B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D5D248-77DB-4220-B01F-39218C1F69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D4054C6-695A-4EE9-8F74-9D6FB3FBCF8B}" type="datetimeFigureOut">
              <a:rPr lang="en-GB"/>
              <a:pPr>
                <a:defRPr/>
              </a:pPr>
              <a:t>29/11/2021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193835-C4EE-465D-A0BE-81C09F077E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9FAD7A-3B35-4F1C-9952-B18179DB6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98874-03E9-46E4-86E6-E72404E601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9357C-2F51-45E7-8D76-25FC33B67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0CEC0E-EE7D-40D8-AF7B-4930C7FEFC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A8E4F20-CD1B-4349-AC9F-D87E2BAA4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56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1130400"/>
            <a:ext cx="8264525" cy="300247"/>
          </a:xfrm>
        </p:spPr>
        <p:txBody>
          <a:bodyPr/>
          <a:lstStyle>
            <a:lvl1pPr marL="0" indent="0">
              <a:buNone/>
              <a:defRPr sz="2200" b="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6496A-000E-4C7B-9DF4-CE9F94BD583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A1226-284C-4ADB-A4F8-8C8FFCAF5F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099C-B719-4510-8E92-CC9885038F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57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40800"/>
            <a:ext cx="4075112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40800"/>
            <a:ext cx="4075113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6CE3F-2598-4C78-8BC5-986532B1E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8ED59-25AD-498C-B54D-51DBE0BADB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01F5B-00F6-45F4-9E49-EC28B3BA41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5449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1896"/>
            <a:ext cx="8265600" cy="48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4039394" cy="2988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0"/>
            <a:ext cx="4039394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30400"/>
            <a:ext cx="4075650" cy="2988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40800"/>
            <a:ext cx="407565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226A88A-F0B6-4EE4-9A77-6E59E1E70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F5FC86-C88A-4C0B-9CEA-8FD1A4190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9587-C1D5-494D-A2BC-F18D224629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75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9" y="480363"/>
            <a:ext cx="259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20825"/>
            <a:ext cx="2592000" cy="465163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057" y="476251"/>
            <a:ext cx="5517206" cy="5696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3A141-9C43-42FA-AA4D-27B37EA08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0D7F5-C58C-465A-88C0-F416504CA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E926-37A8-4532-B370-B4523F7AA9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705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9483"/>
            <a:ext cx="259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2592000" cy="2988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0"/>
            <a:ext cx="2592000" cy="466883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756" y="476250"/>
            <a:ext cx="5523044" cy="571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6B5983-1186-43CD-8C4A-D87AF16C1D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585E96-9DA3-4A03-9491-B8A781AB04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7DAE-2816-445A-B4EB-153082566A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89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7">
            <a:extLst>
              <a:ext uri="{FF2B5EF4-FFF2-40B4-BE49-F238E27FC236}">
                <a16:creationId xmlns:a16="http://schemas.microsoft.com/office/drawing/2014/main" id="{467C0857-1ADA-4484-9DF8-3565E81E382A}"/>
              </a:ext>
            </a:extLst>
          </p:cNvPr>
          <p:cNvSpPr/>
          <p:nvPr userDrawn="1"/>
        </p:nvSpPr>
        <p:spPr>
          <a:xfrm rot="10800000">
            <a:off x="441325" y="5597525"/>
            <a:ext cx="727075" cy="39687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476250"/>
            <a:ext cx="2077200" cy="5334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4621" y="476250"/>
            <a:ext cx="6029642" cy="5695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87FBD-F0DF-4F09-B775-5C187EF6A8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95FEC-6B31-4642-A238-931DC0A24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E80144-62D5-46C0-84DF-5EA7C8B965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229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A89A5F-8CF6-46AC-A009-1ADE00A70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737D30-A29D-4B93-87FF-ED6D77E35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C5E6B-DBD0-4A94-8ED7-E2B57BACAB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5572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9C7B7C6-864C-4200-9FE3-8986C0662F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9EFEDF1-9087-4EB1-8FCF-CF8327BD2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FB3C-0D0F-47B5-9E48-A212A40E90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13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9785875-9AFB-43E1-BC45-729B86B30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274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087E4AC-DADB-44B4-A87A-B3E9D44BD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58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5787CC-6B87-49C3-BB69-F867CBC48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19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ist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id="{C4FAEF83-2D1E-425A-A4DC-7CBDA6AFA15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98F22C02-3B68-4670-80EA-03595689D03C}"/>
                </a:ext>
              </a:extLst>
            </p:cNvPr>
            <p:cNvSpPr/>
            <p:nvPr userDrawn="1"/>
          </p:nvSpPr>
          <p:spPr>
            <a:xfrm>
              <a:off x="0" y="5749926"/>
              <a:ext cx="7342188" cy="1108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496BCD-C1BE-4E38-B9AE-546815E04938}"/>
                </a:ext>
              </a:extLst>
            </p:cNvPr>
            <p:cNvSpPr/>
            <p:nvPr userDrawn="1"/>
          </p:nvSpPr>
          <p:spPr>
            <a:xfrm>
              <a:off x="7342188" y="0"/>
              <a:ext cx="1801812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Isosceles Triangle 11">
              <a:extLst>
                <a:ext uri="{FF2B5EF4-FFF2-40B4-BE49-F238E27FC236}">
                  <a16:creationId xmlns:a16="http://schemas.microsoft.com/office/drawing/2014/main" id="{31D140EA-095D-4C57-B652-A2085AA1C16C}"/>
                </a:ext>
              </a:extLst>
            </p:cNvPr>
            <p:cNvSpPr/>
            <p:nvPr userDrawn="1"/>
          </p:nvSpPr>
          <p:spPr>
            <a:xfrm rot="10800000">
              <a:off x="644525" y="5527676"/>
              <a:ext cx="727075" cy="39687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7" name="Picture 13">
            <a:extLst>
              <a:ext uri="{FF2B5EF4-FFF2-40B4-BE49-F238E27FC236}">
                <a16:creationId xmlns:a16="http://schemas.microsoft.com/office/drawing/2014/main" id="{6A5A3ECE-EBD2-4AF0-B9C2-686DA9A2F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337050"/>
            <a:ext cx="823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1B56828B-B9F6-4CFB-8F31-4D3A0626F1B7}"/>
              </a:ext>
            </a:extLst>
          </p:cNvPr>
          <p:cNvCxnSpPr/>
          <p:nvPr userDrawn="1"/>
        </p:nvCxnSpPr>
        <p:spPr>
          <a:xfrm>
            <a:off x="554038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443039"/>
            <a:ext cx="6388309" cy="3948556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35642C6-451A-4F97-8546-D118D4824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EC6C324-D4F6-424C-AB77-0DD088B8B2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94687E-EBD1-4BC5-9FAB-71B77557FE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085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istic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>
            <a:extLst>
              <a:ext uri="{FF2B5EF4-FFF2-40B4-BE49-F238E27FC236}">
                <a16:creationId xmlns:a16="http://schemas.microsoft.com/office/drawing/2014/main" id="{B08D51F5-67B6-4783-9CFA-22F85560DFEE}"/>
              </a:ext>
            </a:extLst>
          </p:cNvPr>
          <p:cNvSpPr/>
          <p:nvPr userDrawn="1"/>
        </p:nvSpPr>
        <p:spPr>
          <a:xfrm rot="10800000">
            <a:off x="0" y="0"/>
            <a:ext cx="7340600" cy="5924550"/>
          </a:xfrm>
          <a:custGeom>
            <a:avLst/>
            <a:gdLst>
              <a:gd name="connsiteX0" fmla="*/ 7340600 w 7340600"/>
              <a:gd name="connsiteY0" fmla="*/ 5925324 h 5925324"/>
              <a:gd name="connsiteX1" fmla="*/ 0 w 7340600"/>
              <a:gd name="connsiteY1" fmla="*/ 5925324 h 5925324"/>
              <a:gd name="connsiteX2" fmla="*/ 0 w 7340600"/>
              <a:gd name="connsiteY2" fmla="*/ 174789 h 5925324"/>
              <a:gd name="connsiteX3" fmla="*/ 6172563 w 7340600"/>
              <a:gd name="connsiteY3" fmla="*/ 174789 h 5925324"/>
              <a:gd name="connsiteX4" fmla="*/ 6332537 w 7340600"/>
              <a:gd name="connsiteY4" fmla="*/ 0 h 5925324"/>
              <a:gd name="connsiteX5" fmla="*/ 6492511 w 7340600"/>
              <a:gd name="connsiteY5" fmla="*/ 174789 h 5925324"/>
              <a:gd name="connsiteX6" fmla="*/ 7340600 w 7340600"/>
              <a:gd name="connsiteY6" fmla="*/ 174789 h 592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0600" h="5925324">
                <a:moveTo>
                  <a:pt x="7340600" y="5925324"/>
                </a:moveTo>
                <a:lnTo>
                  <a:pt x="0" y="5925324"/>
                </a:lnTo>
                <a:lnTo>
                  <a:pt x="0" y="174789"/>
                </a:lnTo>
                <a:lnTo>
                  <a:pt x="6172563" y="174789"/>
                </a:lnTo>
                <a:lnTo>
                  <a:pt x="6332537" y="0"/>
                </a:lnTo>
                <a:lnTo>
                  <a:pt x="6492511" y="174789"/>
                </a:lnTo>
                <a:lnTo>
                  <a:pt x="7340600" y="174789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E98F4F61-BE01-4AE2-A9E6-C9A950C23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337050"/>
            <a:ext cx="823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288F0452-19E3-45EB-84DF-F0FF2970545B}"/>
              </a:ext>
            </a:extLst>
          </p:cNvPr>
          <p:cNvCxnSpPr/>
          <p:nvPr userDrawn="1"/>
        </p:nvCxnSpPr>
        <p:spPr>
          <a:xfrm>
            <a:off x="554038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443039"/>
            <a:ext cx="6388309" cy="3948556"/>
          </a:xfrm>
        </p:spPr>
        <p:txBody>
          <a:bodyPr/>
          <a:lstStyle>
            <a:lvl1pPr>
              <a:defRPr sz="5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806DD8-B7CA-4044-A195-2143D2E9AB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8331E8-2CC0-4DBB-9D46-E3F755D8A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7271EF-E89F-44DD-9B99-71CB41B212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70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8264525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1F94F2B-827D-441E-8310-457A23623A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5442A7-C95D-4BF3-AFE2-3470EBF219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F0EA-AFD5-42C2-AE4E-E0A4BCCC4B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979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F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8264525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1129554"/>
            <a:ext cx="8264525" cy="300247"/>
          </a:xfrm>
        </p:spPr>
        <p:txBody>
          <a:bodyPr/>
          <a:lstStyle>
            <a:lvl1pPr marL="0" indent="0">
              <a:buNone/>
              <a:defRPr sz="2200" b="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8893F-179B-43A3-9F62-1AB54A70F9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0139-1308-40D5-AA20-C5DEA3F8DD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D646-5211-4651-B9CE-E7E3DB4747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196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4C0BBB-8C42-4854-96B3-36DE6EE90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E649C5-8CEF-4B16-B46B-3C827A6EF3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6F9A-7270-4D23-9A2F-17AFF84C60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804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C924F2-9BF7-47CB-8801-DB70DCC21B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9738" y="466725"/>
            <a:ext cx="8264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10023E-70BE-44CF-9C62-4D1F6DD1A8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9738" y="1539875"/>
            <a:ext cx="82645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6D9E0-EDF2-41AA-B038-8C40A2ECC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788" y="6356350"/>
            <a:ext cx="5675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Text in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C970E-9B23-4C76-9543-15584FC4C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525" y="6356350"/>
            <a:ext cx="4111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4E9F5F-EF0D-4B92-824B-0BBF0A3B95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D1C87A-9A25-4761-9EB4-21A4B7967889}"/>
              </a:ext>
            </a:extLst>
          </p:cNvPr>
          <p:cNvCxnSpPr/>
          <p:nvPr/>
        </p:nvCxnSpPr>
        <p:spPr>
          <a:xfrm>
            <a:off x="554038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21" r:id="rId15"/>
    <p:sldLayoutId id="2147484213" r:id="rId16"/>
    <p:sldLayoutId id="2147484214" r:id="rId1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microsoft.com/office/2018/10/relationships/comments" Target="../comments/modernComment_14E_D3F6CA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microsoft.com/office/2018/10/relationships/comments" Target="../comments/modernComment_139_3084CFC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microsoft.com/office/2018/10/relationships/comments" Target="../comments/modernComment_13B_99E0CA2F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13A4EE-E230-46B9-A4A9-B853D8481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36" y="1648110"/>
            <a:ext cx="7643726" cy="3849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47" y="480414"/>
            <a:ext cx="8264525" cy="482600"/>
          </a:xfrm>
        </p:spPr>
        <p:txBody>
          <a:bodyPr wrap="square" anchor="t">
            <a:normAutofit/>
          </a:bodyPr>
          <a:lstStyle/>
          <a:p>
            <a:r>
              <a:rPr lang="en-GB" sz="2700">
                <a:latin typeface="Arial"/>
                <a:cs typeface="Arial"/>
              </a:rPr>
              <a:t>Pre-notifying is a legal requirement..</a:t>
            </a:r>
            <a:endParaRPr lang="en-US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10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9764D-7CA5-450B-8146-D7F605F3C9C5}"/>
              </a:ext>
            </a:extLst>
          </p:cNvPr>
          <p:cNvSpPr txBox="1"/>
          <p:nvPr/>
        </p:nvSpPr>
        <p:spPr>
          <a:xfrm>
            <a:off x="445842" y="1610139"/>
            <a:ext cx="83517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16" y="5255062"/>
            <a:ext cx="641826" cy="762685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71" y="5252335"/>
            <a:ext cx="460223" cy="807914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108" y="5256854"/>
            <a:ext cx="874019" cy="698976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244" y="5250717"/>
            <a:ext cx="712095" cy="699603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156" y="5195542"/>
            <a:ext cx="744833" cy="753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ECCD6-4873-4551-8BFA-C9E9BE9C3315}"/>
              </a:ext>
            </a:extLst>
          </p:cNvPr>
          <p:cNvSpPr txBox="1"/>
          <p:nvPr/>
        </p:nvSpPr>
        <p:spPr>
          <a:xfrm>
            <a:off x="448987" y="1078664"/>
            <a:ext cx="84650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Arial"/>
            </a:endParaRPr>
          </a:p>
          <a:p>
            <a:endParaRPr lang="en-GB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</p:txBody>
      </p:sp>
      <p:pic>
        <p:nvPicPr>
          <p:cNvPr id="3" name="Picture 5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54FA6EB5-7AF4-4D55-81A5-42DF98B4B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562" y="1196386"/>
            <a:ext cx="7233068" cy="36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47" y="480414"/>
            <a:ext cx="8264525" cy="482600"/>
          </a:xfrm>
        </p:spPr>
        <p:txBody>
          <a:bodyPr wrap="square" anchor="t">
            <a:normAutofit fontScale="90000"/>
          </a:bodyPr>
          <a:lstStyle/>
          <a:p>
            <a:r>
              <a:rPr lang="en-GB" sz="2700">
                <a:latin typeface="Arial"/>
                <a:cs typeface="Arial"/>
              </a:rPr>
              <a:t>If you do not pre-notify, you can't submit a customs declaration...</a:t>
            </a:r>
            <a:endParaRPr lang="en-US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11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9764D-7CA5-450B-8146-D7F605F3C9C5}"/>
              </a:ext>
            </a:extLst>
          </p:cNvPr>
          <p:cNvSpPr txBox="1"/>
          <p:nvPr/>
        </p:nvSpPr>
        <p:spPr>
          <a:xfrm>
            <a:off x="445842" y="1610139"/>
            <a:ext cx="83517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16" y="5384458"/>
            <a:ext cx="641826" cy="762685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71" y="5252335"/>
            <a:ext cx="460223" cy="807914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108" y="5256854"/>
            <a:ext cx="874019" cy="698976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244" y="5250717"/>
            <a:ext cx="712095" cy="699603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156" y="5195542"/>
            <a:ext cx="744833" cy="753160"/>
          </a:xfrm>
          <a:prstGeom prst="rect">
            <a:avLst/>
          </a:prstGeom>
        </p:spPr>
      </p:pic>
      <p:pic>
        <p:nvPicPr>
          <p:cNvPr id="6" name="Picture 9" descr="A picture containing text, sign, vector graphics, businesscard&#10;&#10;Description automatically generated">
            <a:extLst>
              <a:ext uri="{FF2B5EF4-FFF2-40B4-BE49-F238E27FC236}">
                <a16:creationId xmlns:a16="http://schemas.microsoft.com/office/drawing/2014/main" id="{BDF52D3B-7F91-4D68-93C2-D1B69B795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27" y="1333272"/>
            <a:ext cx="7369954" cy="37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2732BC-5E45-4CEF-9113-4545A10F279F}"/>
              </a:ext>
            </a:extLst>
          </p:cNvPr>
          <p:cNvSpPr/>
          <p:nvPr/>
        </p:nvSpPr>
        <p:spPr>
          <a:xfrm>
            <a:off x="-19165" y="2013595"/>
            <a:ext cx="9157687" cy="173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37" y="2574773"/>
            <a:ext cx="6881974" cy="482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>
                <a:solidFill>
                  <a:schemeClr val="bg2">
                    <a:lumMod val="95000"/>
                  </a:schemeClr>
                </a:solidFill>
                <a:latin typeface="Arial"/>
                <a:cs typeface="Arial"/>
              </a:rPr>
              <a:t>What’s happening on 1 July</a:t>
            </a:r>
            <a:r>
              <a:rPr lang="en-GB" sz="4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4000">
                <a:solidFill>
                  <a:schemeClr val="bg2"/>
                </a:solidFill>
                <a:latin typeface="Arial"/>
                <a:cs typeface="Arial"/>
              </a:rPr>
              <a:t>2022</a:t>
            </a:r>
            <a:r>
              <a:rPr lang="en-GB" sz="4000">
                <a:solidFill>
                  <a:schemeClr val="bg2">
                    <a:lumMod val="95000"/>
                  </a:schemeClr>
                </a:solidFill>
                <a:latin typeface="Arial"/>
                <a:cs typeface="Arial"/>
              </a:rPr>
              <a:t>?</a:t>
            </a:r>
            <a:endParaRPr lang="en-US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12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44" y="4481009"/>
            <a:ext cx="942975" cy="1104900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05" y="4485772"/>
            <a:ext cx="638175" cy="1095375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99" y="4476602"/>
            <a:ext cx="1257300" cy="1000125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407" y="4443087"/>
            <a:ext cx="1095375" cy="1123950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515" y="4428978"/>
            <a:ext cx="11144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8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47" y="480414"/>
            <a:ext cx="8264525" cy="482600"/>
          </a:xfrm>
        </p:spPr>
        <p:txBody>
          <a:bodyPr wrap="square" anchor="t">
            <a:normAutofit/>
          </a:bodyPr>
          <a:lstStyle/>
          <a:p>
            <a:r>
              <a:rPr lang="en-GB" sz="2700">
                <a:latin typeface="Arial"/>
                <a:cs typeface="Arial"/>
              </a:rPr>
              <a:t>High-priority plants and plant products</a:t>
            </a:r>
            <a:endParaRPr lang="en-GB" sz="2700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13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9764D-7CA5-450B-8146-D7F605F3C9C5}"/>
              </a:ext>
            </a:extLst>
          </p:cNvPr>
          <p:cNvSpPr txBox="1"/>
          <p:nvPr/>
        </p:nvSpPr>
        <p:spPr>
          <a:xfrm>
            <a:off x="445842" y="1610139"/>
            <a:ext cx="83517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48" y="5255062"/>
            <a:ext cx="641826" cy="762685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71" y="5252335"/>
            <a:ext cx="460223" cy="807914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108" y="5256854"/>
            <a:ext cx="874019" cy="698976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244" y="5250717"/>
            <a:ext cx="712095" cy="699603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156" y="5195542"/>
            <a:ext cx="744833" cy="753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ECCD6-4873-4551-8BFA-C9E9BE9C3315}"/>
              </a:ext>
            </a:extLst>
          </p:cNvPr>
          <p:cNvSpPr txBox="1"/>
          <p:nvPr/>
        </p:nvSpPr>
        <p:spPr>
          <a:xfrm>
            <a:off x="448987" y="1078664"/>
            <a:ext cx="84650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Arial"/>
            </a:endParaRPr>
          </a:p>
          <a:p>
            <a:endParaRPr lang="en-GB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</p:txBody>
      </p:sp>
      <p:pic>
        <p:nvPicPr>
          <p:cNvPr id="6" name="Picture 9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494D264A-860D-4404-AA35-A0288F603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28" y="1141630"/>
            <a:ext cx="7712170" cy="38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0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47" y="480414"/>
            <a:ext cx="8264525" cy="482600"/>
          </a:xfrm>
        </p:spPr>
        <p:txBody>
          <a:bodyPr wrap="square" anchor="t">
            <a:normAutofit fontScale="90000"/>
          </a:bodyPr>
          <a:lstStyle/>
          <a:p>
            <a:r>
              <a:rPr lang="en-GB" sz="2700">
                <a:latin typeface="Arial"/>
                <a:cs typeface="Arial"/>
              </a:rPr>
              <a:t>Regulated and</a:t>
            </a:r>
            <a:r>
              <a:rPr lang="en-GB" sz="2700" i="1">
                <a:latin typeface="Arial"/>
                <a:cs typeface="Arial"/>
              </a:rPr>
              <a:t> </a:t>
            </a:r>
            <a:r>
              <a:rPr lang="en-GB" sz="2700">
                <a:latin typeface="Arial"/>
                <a:cs typeface="Arial"/>
              </a:rPr>
              <a:t>notifiable EU</a:t>
            </a:r>
            <a:r>
              <a:rPr lang="en-GB" sz="27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2700">
                <a:latin typeface="Arial"/>
                <a:cs typeface="Arial"/>
              </a:rPr>
              <a:t>produce and cut flowers </a:t>
            </a:r>
            <a:endParaRPr lang="en-GB" sz="2700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14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9764D-7CA5-450B-8146-D7F605F3C9C5}"/>
              </a:ext>
            </a:extLst>
          </p:cNvPr>
          <p:cNvSpPr txBox="1"/>
          <p:nvPr/>
        </p:nvSpPr>
        <p:spPr>
          <a:xfrm>
            <a:off x="445842" y="1610139"/>
            <a:ext cx="83517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16" y="5384458"/>
            <a:ext cx="641826" cy="762685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71" y="5348155"/>
            <a:ext cx="460223" cy="807914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485" y="5380052"/>
            <a:ext cx="874019" cy="698976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244" y="5346537"/>
            <a:ext cx="712095" cy="699603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402" y="5318740"/>
            <a:ext cx="744833" cy="753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ECCD6-4873-4551-8BFA-C9E9BE9C3315}"/>
              </a:ext>
            </a:extLst>
          </p:cNvPr>
          <p:cNvSpPr txBox="1"/>
          <p:nvPr/>
        </p:nvSpPr>
        <p:spPr>
          <a:xfrm>
            <a:off x="448987" y="1078664"/>
            <a:ext cx="84650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Arial"/>
            </a:endParaRPr>
          </a:p>
          <a:p>
            <a:endParaRPr lang="en-GB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2215190D-0FDE-4E5F-92F8-2DD8472D92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28" y="1141631"/>
            <a:ext cx="7794301" cy="39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6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47" y="480414"/>
            <a:ext cx="8264525" cy="482600"/>
          </a:xfrm>
        </p:spPr>
        <p:txBody>
          <a:bodyPr wrap="square" anchor="t">
            <a:normAutofit/>
          </a:bodyPr>
          <a:lstStyle/>
          <a:p>
            <a:r>
              <a:rPr lang="en-GB" sz="2700">
                <a:latin typeface="Arial"/>
                <a:cs typeface="Arial"/>
              </a:rPr>
              <a:t>All other regulated EU plants and plant products</a:t>
            </a:r>
            <a:endParaRPr lang="en-US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15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9764D-7CA5-450B-8146-D7F605F3C9C5}"/>
              </a:ext>
            </a:extLst>
          </p:cNvPr>
          <p:cNvSpPr txBox="1"/>
          <p:nvPr/>
        </p:nvSpPr>
        <p:spPr>
          <a:xfrm>
            <a:off x="445842" y="1610139"/>
            <a:ext cx="83517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16" y="5384458"/>
            <a:ext cx="641826" cy="762685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748" y="5389221"/>
            <a:ext cx="460223" cy="807914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372" y="5380052"/>
            <a:ext cx="874019" cy="698976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621" y="5360226"/>
            <a:ext cx="712095" cy="699603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599" y="5332428"/>
            <a:ext cx="744833" cy="753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ECCD6-4873-4551-8BFA-C9E9BE9C3315}"/>
              </a:ext>
            </a:extLst>
          </p:cNvPr>
          <p:cNvSpPr txBox="1"/>
          <p:nvPr/>
        </p:nvSpPr>
        <p:spPr>
          <a:xfrm>
            <a:off x="448987" y="1078664"/>
            <a:ext cx="84650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Arial"/>
            </a:endParaRPr>
          </a:p>
          <a:p>
            <a:endParaRPr lang="en-GB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6767A86-2670-4E33-9337-C49499319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562" y="1155320"/>
            <a:ext cx="7958565" cy="40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47" y="480414"/>
            <a:ext cx="8264525" cy="482600"/>
          </a:xfrm>
        </p:spPr>
        <p:txBody>
          <a:bodyPr wrap="square" anchor="t">
            <a:normAutofit/>
          </a:bodyPr>
          <a:lstStyle/>
          <a:p>
            <a:r>
              <a:rPr lang="en-GB" sz="2700">
                <a:latin typeface="Arial"/>
                <a:cs typeface="Arial"/>
              </a:rPr>
              <a:t>What about plant health checks?</a:t>
            </a:r>
            <a:endParaRPr lang="en-US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16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9764D-7CA5-450B-8146-D7F605F3C9C5}"/>
              </a:ext>
            </a:extLst>
          </p:cNvPr>
          <p:cNvSpPr txBox="1"/>
          <p:nvPr/>
        </p:nvSpPr>
        <p:spPr>
          <a:xfrm>
            <a:off x="445842" y="1610139"/>
            <a:ext cx="83517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16" y="5384458"/>
            <a:ext cx="641826" cy="762685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71" y="5307089"/>
            <a:ext cx="460223" cy="807914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108" y="5366363"/>
            <a:ext cx="874019" cy="698976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933" y="5360226"/>
            <a:ext cx="712095" cy="699603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090" y="5305051"/>
            <a:ext cx="744833" cy="753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ECCD6-4873-4551-8BFA-C9E9BE9C3315}"/>
              </a:ext>
            </a:extLst>
          </p:cNvPr>
          <p:cNvSpPr txBox="1"/>
          <p:nvPr/>
        </p:nvSpPr>
        <p:spPr>
          <a:xfrm>
            <a:off x="448987" y="1078664"/>
            <a:ext cx="84650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Arial"/>
            </a:endParaRPr>
          </a:p>
          <a:p>
            <a:endParaRPr lang="en-GB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</p:txBody>
      </p:sp>
      <p:pic>
        <p:nvPicPr>
          <p:cNvPr id="3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F483A539-8221-4587-9524-1616D054F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562" y="1141630"/>
            <a:ext cx="7452085" cy="37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0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2732BC-5E45-4CEF-9113-4545A10F279F}"/>
              </a:ext>
            </a:extLst>
          </p:cNvPr>
          <p:cNvSpPr/>
          <p:nvPr/>
        </p:nvSpPr>
        <p:spPr>
          <a:xfrm>
            <a:off x="-19165" y="2013595"/>
            <a:ext cx="9157687" cy="173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37" y="2574773"/>
            <a:ext cx="6881974" cy="482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>
                <a:solidFill>
                  <a:schemeClr val="bg2">
                    <a:lumMod val="95000"/>
                  </a:schemeClr>
                </a:solidFill>
                <a:latin typeface="Arial"/>
                <a:cs typeface="Arial"/>
              </a:rPr>
              <a:t>IT systems update</a:t>
            </a:r>
            <a:endParaRPr lang="en-US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17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44" y="4481009"/>
            <a:ext cx="942975" cy="1104900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05" y="4485772"/>
            <a:ext cx="638175" cy="1095375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99" y="4476602"/>
            <a:ext cx="1257300" cy="1000125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407" y="4443087"/>
            <a:ext cx="1095375" cy="1123950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515" y="4428978"/>
            <a:ext cx="11144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47" y="480414"/>
            <a:ext cx="8264525" cy="482600"/>
          </a:xfrm>
        </p:spPr>
        <p:txBody>
          <a:bodyPr wrap="square" anchor="t">
            <a:normAutofit/>
          </a:bodyPr>
          <a:lstStyle/>
          <a:p>
            <a:r>
              <a:rPr lang="en-GB" sz="2700">
                <a:latin typeface="Arial"/>
                <a:cs typeface="Arial"/>
              </a:rPr>
              <a:t>PEACH or IPAFFS?</a:t>
            </a:r>
            <a:endParaRPr lang="en-GB" sz="2700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18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9764D-7CA5-450B-8146-D7F605F3C9C5}"/>
              </a:ext>
            </a:extLst>
          </p:cNvPr>
          <p:cNvSpPr txBox="1"/>
          <p:nvPr/>
        </p:nvSpPr>
        <p:spPr>
          <a:xfrm>
            <a:off x="445842" y="1610139"/>
            <a:ext cx="83517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16" y="5384458"/>
            <a:ext cx="641826" cy="762685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437" y="5361844"/>
            <a:ext cx="460223" cy="807914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419" y="5366363"/>
            <a:ext cx="874019" cy="698976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179" y="5360226"/>
            <a:ext cx="712095" cy="699603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156" y="5332428"/>
            <a:ext cx="744833" cy="753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ECCD6-4873-4551-8BFA-C9E9BE9C3315}"/>
              </a:ext>
            </a:extLst>
          </p:cNvPr>
          <p:cNvSpPr txBox="1"/>
          <p:nvPr/>
        </p:nvSpPr>
        <p:spPr>
          <a:xfrm>
            <a:off x="448987" y="1078664"/>
            <a:ext cx="84650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Arial"/>
            </a:endParaRPr>
          </a:p>
          <a:p>
            <a:endParaRPr lang="en-GB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4459DD5-2BEB-4861-AD3E-4FFAA2711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562" y="1073188"/>
            <a:ext cx="7493153" cy="37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6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2732BC-5E45-4CEF-9113-4545A10F279F}"/>
              </a:ext>
            </a:extLst>
          </p:cNvPr>
          <p:cNvSpPr/>
          <p:nvPr/>
        </p:nvSpPr>
        <p:spPr>
          <a:xfrm>
            <a:off x="-19165" y="2013595"/>
            <a:ext cx="9157687" cy="173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37" y="2574773"/>
            <a:ext cx="6881974" cy="482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>
                <a:solidFill>
                  <a:schemeClr val="bg2">
                    <a:lumMod val="95000"/>
                  </a:schemeClr>
                </a:solidFill>
                <a:latin typeface="Arial"/>
                <a:cs typeface="Arial"/>
              </a:rPr>
              <a:t>Summary: Jan vs Jul</a:t>
            </a:r>
            <a:endParaRPr lang="en-US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19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44" y="4481009"/>
            <a:ext cx="942975" cy="1104900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05" y="4485772"/>
            <a:ext cx="638175" cy="1095375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99" y="4476602"/>
            <a:ext cx="1257300" cy="1000125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407" y="4443087"/>
            <a:ext cx="1095375" cy="1123950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515" y="4428978"/>
            <a:ext cx="11144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8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479425"/>
            <a:ext cx="3727450" cy="431800"/>
          </a:xfrm>
        </p:spPr>
        <p:txBody>
          <a:bodyPr/>
          <a:lstStyle/>
          <a:p>
            <a:r>
              <a:rPr lang="en-GB" altLang="en-US">
                <a:latin typeface="Arial"/>
                <a:cs typeface="Arial"/>
              </a:rPr>
              <a:t>Table of contents</a:t>
            </a:r>
            <a:endParaRPr lang="en-GB" altLang="en-US">
              <a:solidFill>
                <a:srgbClr val="7030A0"/>
              </a:solidFill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95306-9A0D-4226-B398-41DFE7652237}"/>
              </a:ext>
            </a:extLst>
          </p:cNvPr>
          <p:cNvSpPr txBox="1"/>
          <p:nvPr/>
        </p:nvSpPr>
        <p:spPr>
          <a:xfrm>
            <a:off x="445841" y="1255170"/>
            <a:ext cx="8578889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 Background</a:t>
            </a:r>
          </a:p>
          <a:p>
            <a:pPr marL="342900" indent="-342900">
              <a:buFont typeface="Arial"/>
              <a:buChar char="•"/>
            </a:pPr>
            <a:endParaRPr lang="en-GB" sz="2000">
              <a:latin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1 January 2022 – what is happening then?</a:t>
            </a:r>
          </a:p>
          <a:p>
            <a:pPr marL="342900" indent="-342900">
              <a:buFont typeface="Arial"/>
              <a:buChar char="•"/>
            </a:pPr>
            <a:endParaRPr lang="en-GB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Customs requirements </a:t>
            </a:r>
          </a:p>
          <a:p>
            <a:pPr marL="342900" indent="-342900">
              <a:buFont typeface="Arial"/>
              <a:buChar char="•"/>
            </a:pPr>
            <a:endParaRPr lang="en-GB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1 July 2022  – what is happening then?</a:t>
            </a:r>
          </a:p>
          <a:p>
            <a:pPr marL="342900" indent="-342900">
              <a:buFont typeface="Arial"/>
              <a:buChar char="•"/>
            </a:pPr>
            <a:endParaRPr lang="en-GB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Compliance and enforcement </a:t>
            </a:r>
          </a:p>
          <a:p>
            <a:pPr marL="342900" indent="-342900">
              <a:buFont typeface="Arial"/>
              <a:buChar char="•"/>
            </a:pPr>
            <a:endParaRPr lang="en-GB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IT systems update</a:t>
            </a:r>
          </a:p>
          <a:p>
            <a:pPr marL="342900" indent="-342900">
              <a:buFont typeface="Arial"/>
              <a:buChar char="•"/>
            </a:pPr>
            <a:endParaRPr lang="en-GB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Arial"/>
                <a:cs typeface="Arial"/>
              </a:rPr>
              <a:t>Jan vs Jul</a:t>
            </a:r>
          </a:p>
          <a:p>
            <a:pPr marL="342900" indent="-342900">
              <a:buFont typeface="Arial"/>
              <a:buChar char="•"/>
            </a:pPr>
            <a:endParaRPr lang="en-GB" sz="200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GB" sz="200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GB" sz="2000">
              <a:solidFill>
                <a:srgbClr val="595959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>
              <a:solidFill>
                <a:srgbClr val="595959"/>
              </a:solidFill>
              <a:latin typeface="Arial"/>
            </a:endParaRPr>
          </a:p>
          <a:p>
            <a:pPr>
              <a:buFont typeface="Arial"/>
              <a:buChar char="•"/>
            </a:pPr>
            <a:endParaRPr lang="en-US">
              <a:solidFill>
                <a:srgbClr val="595959"/>
              </a:solidFill>
              <a:latin typeface="Arial"/>
            </a:endParaRPr>
          </a:p>
          <a:p>
            <a:pPr>
              <a:buFont typeface="Arial"/>
              <a:buChar char="•"/>
            </a:pPr>
            <a:endParaRPr lang="en-US">
              <a:solidFill>
                <a:srgbClr val="595959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20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9764D-7CA5-450B-8146-D7F605F3C9C5}"/>
              </a:ext>
            </a:extLst>
          </p:cNvPr>
          <p:cNvSpPr txBox="1"/>
          <p:nvPr/>
        </p:nvSpPr>
        <p:spPr>
          <a:xfrm>
            <a:off x="445842" y="1610139"/>
            <a:ext cx="83517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7" y="5589788"/>
            <a:ext cx="641826" cy="762685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060" y="5539796"/>
            <a:ext cx="460223" cy="807914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928" y="5599069"/>
            <a:ext cx="874019" cy="698976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179" y="5606621"/>
            <a:ext cx="712095" cy="699603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599" y="5565134"/>
            <a:ext cx="744833" cy="753160"/>
          </a:xfrm>
          <a:prstGeom prst="rect">
            <a:avLst/>
          </a:prstGeom>
        </p:spPr>
      </p:pic>
      <p:pic>
        <p:nvPicPr>
          <p:cNvPr id="6" name="Picture 8" descr="Table&#10;&#10;Description automatically generated">
            <a:extLst>
              <a:ext uri="{FF2B5EF4-FFF2-40B4-BE49-F238E27FC236}">
                <a16:creationId xmlns:a16="http://schemas.microsoft.com/office/drawing/2014/main" id="{41D96CEF-FD72-4C2E-828A-30A1675678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826" y="283355"/>
            <a:ext cx="7397330" cy="49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662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2732BC-5E45-4CEF-9113-4545A10F279F}"/>
              </a:ext>
            </a:extLst>
          </p:cNvPr>
          <p:cNvSpPr/>
          <p:nvPr/>
        </p:nvSpPr>
        <p:spPr>
          <a:xfrm>
            <a:off x="-19165" y="2013595"/>
            <a:ext cx="9157687" cy="173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952" y="2588461"/>
            <a:ext cx="3131292" cy="482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4000">
                <a:solidFill>
                  <a:schemeClr val="bg2">
                    <a:lumMod val="95000"/>
                  </a:schemeClr>
                </a:solidFill>
                <a:latin typeface="Arial"/>
                <a:cs typeface="Arial"/>
              </a:rPr>
              <a:t>Background</a:t>
            </a:r>
            <a:endParaRPr lang="en-US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 dirty="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3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44" y="4481009"/>
            <a:ext cx="942975" cy="1104900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305" y="4485772"/>
            <a:ext cx="638175" cy="1095375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599" y="4476602"/>
            <a:ext cx="1257300" cy="1000125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407" y="4443087"/>
            <a:ext cx="1095375" cy="1123950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8515" y="4428978"/>
            <a:ext cx="11144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103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8" y="466725"/>
            <a:ext cx="8264525" cy="482600"/>
          </a:xfrm>
        </p:spPr>
        <p:txBody>
          <a:bodyPr wrap="square" anchor="t">
            <a:normAutofit/>
          </a:bodyPr>
          <a:lstStyle/>
          <a:p>
            <a:r>
              <a:rPr lang="en-GB" sz="2700">
                <a:latin typeface="Arial"/>
                <a:cs typeface="Arial"/>
              </a:rPr>
              <a:t>Phased import regime</a:t>
            </a:r>
            <a:endParaRPr lang="en-US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4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1BF8C-F15E-4712-A752-DC6355A8AE2A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9764D-7CA5-450B-8146-D7F605F3C9C5}"/>
              </a:ext>
            </a:extLst>
          </p:cNvPr>
          <p:cNvSpPr txBox="1"/>
          <p:nvPr/>
        </p:nvSpPr>
        <p:spPr>
          <a:xfrm>
            <a:off x="445842" y="1610139"/>
            <a:ext cx="83517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59" y="4877979"/>
            <a:ext cx="641826" cy="762685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748" y="4855365"/>
            <a:ext cx="460223" cy="807914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437" y="4914639"/>
            <a:ext cx="874019" cy="698976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622" y="4908500"/>
            <a:ext cx="712095" cy="699603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5401" y="4894391"/>
            <a:ext cx="744833" cy="753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B21632-459F-4C09-AE3B-B5BB51E4EA73}"/>
              </a:ext>
            </a:extLst>
          </p:cNvPr>
          <p:cNvSpPr txBox="1"/>
          <p:nvPr/>
        </p:nvSpPr>
        <p:spPr>
          <a:xfrm>
            <a:off x="488411" y="1265923"/>
            <a:ext cx="8608422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>
                <a:latin typeface="Arial"/>
                <a:cs typeface="Calibri"/>
              </a:rPr>
              <a:t>Phase 1, since 1 January 2021</a:t>
            </a:r>
            <a:endParaRPr lang="en-US">
              <a:latin typeface="Arial"/>
              <a:cs typeface="Calibri"/>
            </a:endParaRPr>
          </a:p>
          <a:p>
            <a:pPr algn="just"/>
            <a:endParaRPr lang="en-US" b="1">
              <a:latin typeface="Arial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latin typeface="Arial"/>
                <a:cs typeface="Calibri"/>
              </a:rPr>
              <a:t>High-priority plants and plant products require a phytosanitary certificate (PC), pre-notification</a:t>
            </a:r>
            <a:endParaRPr lang="en-US" strike="sngStrike">
              <a:latin typeface="Arial"/>
              <a:cs typeface="Calibri"/>
            </a:endParaRPr>
          </a:p>
          <a:p>
            <a:pPr algn="just"/>
            <a:endParaRPr lang="en-US">
              <a:latin typeface="Arial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latin typeface="Arial"/>
                <a:cs typeface="Calibri"/>
              </a:rPr>
              <a:t>Import inspections* at Places of Destination</a:t>
            </a:r>
            <a:r>
              <a:rPr lang="en-US" strike="sngStrike">
                <a:latin typeface="Arial"/>
                <a:cs typeface="Calibri"/>
              </a:rPr>
              <a:t>s</a:t>
            </a:r>
            <a:r>
              <a:rPr lang="en-US">
                <a:latin typeface="Arial"/>
                <a:cs typeface="Calibri"/>
              </a:rPr>
              <a:t> (</a:t>
            </a:r>
            <a:r>
              <a:rPr lang="en-US" err="1">
                <a:latin typeface="Arial"/>
                <a:cs typeface="Calibri"/>
              </a:rPr>
              <a:t>PoDs</a:t>
            </a:r>
            <a:r>
              <a:rPr lang="en-US">
                <a:latin typeface="Arial"/>
                <a:cs typeface="Calibri"/>
              </a:rPr>
              <a:t>)</a:t>
            </a:r>
            <a:endParaRPr lang="en-US"/>
          </a:p>
          <a:p>
            <a:pPr marL="285750" indent="-285750" algn="just">
              <a:buFont typeface="Arial"/>
              <a:buChar char="•"/>
            </a:pPr>
            <a:endParaRPr lang="en-US">
              <a:latin typeface="Arial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>
                <a:latin typeface="Arial"/>
                <a:cs typeface="Calibri"/>
              </a:rPr>
              <a:t>Phased approach to help businesses adjust to the new arrangements</a:t>
            </a:r>
          </a:p>
          <a:p>
            <a:pPr marL="285750" indent="-285750" algn="just">
              <a:buFont typeface="Arial"/>
              <a:buChar char="•"/>
            </a:pPr>
            <a:endParaRPr lang="en-US">
              <a:latin typeface="Arial"/>
              <a:cs typeface="Calibri"/>
            </a:endParaRPr>
          </a:p>
          <a:p>
            <a:pPr algn="just"/>
            <a:endParaRPr lang="en-US">
              <a:latin typeface="Arial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endParaRPr lang="en-US" sz="1600">
              <a:latin typeface="Arial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endParaRPr lang="en-US" sz="1600">
              <a:latin typeface="Arial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endParaRPr lang="en-US" sz="1600">
              <a:latin typeface="Arial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endParaRPr lang="en-US" sz="1600">
              <a:latin typeface="Arial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61B68-2FE4-40EE-8ABE-05ACB0B581DD}"/>
              </a:ext>
            </a:extLst>
          </p:cNvPr>
          <p:cNvSpPr txBox="1"/>
          <p:nvPr/>
        </p:nvSpPr>
        <p:spPr>
          <a:xfrm>
            <a:off x="382648" y="5744944"/>
            <a:ext cx="83216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* Risk-based physical and identity checks. Documentary checks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are carried out remotely.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6458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2732BC-5E45-4CEF-9113-4545A10F279F}"/>
              </a:ext>
            </a:extLst>
          </p:cNvPr>
          <p:cNvSpPr/>
          <p:nvPr/>
        </p:nvSpPr>
        <p:spPr>
          <a:xfrm>
            <a:off x="-19165" y="2013595"/>
            <a:ext cx="9157687" cy="173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49" y="2521212"/>
            <a:ext cx="8290787" cy="482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3600">
                <a:solidFill>
                  <a:schemeClr val="bg2">
                    <a:lumMod val="95000"/>
                  </a:schemeClr>
                </a:solidFill>
                <a:latin typeface="Arial"/>
                <a:cs typeface="Arial"/>
              </a:rPr>
              <a:t>What's happening on 1 January </a:t>
            </a:r>
            <a:r>
              <a:rPr lang="en-GB" sz="3600">
                <a:solidFill>
                  <a:schemeClr val="bg2"/>
                </a:solidFill>
                <a:latin typeface="Arial"/>
                <a:cs typeface="Arial"/>
              </a:rPr>
              <a:t>2022</a:t>
            </a:r>
            <a:r>
              <a:rPr lang="en-GB" sz="3600">
                <a:solidFill>
                  <a:schemeClr val="bg2">
                    <a:lumMod val="95000"/>
                  </a:schemeClr>
                </a:solidFill>
                <a:latin typeface="Arial"/>
                <a:cs typeface="Arial"/>
              </a:rPr>
              <a:t>?</a:t>
            </a:r>
            <a:endParaRPr lang="en-US" sz="360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5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44" y="4481009"/>
            <a:ext cx="942975" cy="1104900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05" y="4485772"/>
            <a:ext cx="638175" cy="1095375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99" y="4476602"/>
            <a:ext cx="1257300" cy="1000125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407" y="4443087"/>
            <a:ext cx="1095375" cy="1123950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515" y="4428978"/>
            <a:ext cx="11144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1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47" y="480414"/>
            <a:ext cx="8264525" cy="482600"/>
          </a:xfrm>
        </p:spPr>
        <p:txBody>
          <a:bodyPr wrap="square" anchor="t">
            <a:normAutofit/>
          </a:bodyPr>
          <a:lstStyle/>
          <a:p>
            <a:r>
              <a:rPr lang="en-GB" sz="2700">
                <a:latin typeface="Arial"/>
                <a:cs typeface="Arial"/>
              </a:rPr>
              <a:t>High-priority plants and plant products</a:t>
            </a:r>
            <a:endParaRPr lang="en-GB" sz="2700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6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9764D-7CA5-450B-8146-D7F605F3C9C5}"/>
              </a:ext>
            </a:extLst>
          </p:cNvPr>
          <p:cNvSpPr txBox="1"/>
          <p:nvPr/>
        </p:nvSpPr>
        <p:spPr>
          <a:xfrm>
            <a:off x="445842" y="1610139"/>
            <a:ext cx="83517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16" y="5384458"/>
            <a:ext cx="641826" cy="762685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71" y="5348155"/>
            <a:ext cx="460223" cy="807914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683" y="5407429"/>
            <a:ext cx="874019" cy="698976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89" y="5387603"/>
            <a:ext cx="712095" cy="699603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713" y="5359805"/>
            <a:ext cx="744833" cy="753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ECCD6-4873-4551-8BFA-C9E9BE9C3315}"/>
              </a:ext>
            </a:extLst>
          </p:cNvPr>
          <p:cNvSpPr txBox="1"/>
          <p:nvPr/>
        </p:nvSpPr>
        <p:spPr>
          <a:xfrm>
            <a:off x="448987" y="1078664"/>
            <a:ext cx="84650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Arial"/>
            </a:endParaRPr>
          </a:p>
          <a:p>
            <a:endParaRPr lang="en-GB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latin typeface="Arial"/>
              <a:cs typeface="Calibri"/>
            </a:endParaRPr>
          </a:p>
        </p:txBody>
      </p:sp>
      <p:pic>
        <p:nvPicPr>
          <p:cNvPr id="3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B4A069-DE90-4835-BFB0-8DCA1C871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807" y="1223762"/>
            <a:ext cx="7397330" cy="36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47" y="480414"/>
            <a:ext cx="8250837" cy="605797"/>
          </a:xfrm>
        </p:spPr>
        <p:txBody>
          <a:bodyPr wrap="square" anchor="t">
            <a:normAutofit fontScale="90000"/>
          </a:bodyPr>
          <a:lstStyle/>
          <a:p>
            <a:r>
              <a:rPr lang="en-GB" sz="2700">
                <a:latin typeface="Arial"/>
                <a:cs typeface="Arial"/>
              </a:rPr>
              <a:t>Regulated and notifiable EU produce and cut flowers </a:t>
            </a:r>
            <a:endParaRPr lang="en-GB" sz="2700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7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9764D-7CA5-450B-8146-D7F605F3C9C5}"/>
              </a:ext>
            </a:extLst>
          </p:cNvPr>
          <p:cNvSpPr txBox="1"/>
          <p:nvPr/>
        </p:nvSpPr>
        <p:spPr>
          <a:xfrm>
            <a:off x="445842" y="1610139"/>
            <a:ext cx="83517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16" y="5384458"/>
            <a:ext cx="641826" cy="762685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71" y="5252335"/>
            <a:ext cx="460223" cy="807914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108" y="5256854"/>
            <a:ext cx="874019" cy="698976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244" y="5250717"/>
            <a:ext cx="712095" cy="699603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156" y="5195542"/>
            <a:ext cx="744833" cy="753160"/>
          </a:xfrm>
          <a:prstGeom prst="rect">
            <a:avLst/>
          </a:prstGeom>
        </p:spPr>
      </p:pic>
      <p:pic>
        <p:nvPicPr>
          <p:cNvPr id="6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5C8C64F4-6A0D-46E0-AE71-A5AEFFF3E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562" y="1141631"/>
            <a:ext cx="7671104" cy="38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3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47" y="480414"/>
            <a:ext cx="8264525" cy="482600"/>
          </a:xfrm>
        </p:spPr>
        <p:txBody>
          <a:bodyPr wrap="square" anchor="t">
            <a:normAutofit/>
          </a:bodyPr>
          <a:lstStyle/>
          <a:p>
            <a:r>
              <a:rPr lang="en-GB" sz="2700">
                <a:latin typeface="Arial"/>
                <a:cs typeface="Arial"/>
              </a:rPr>
              <a:t>All other regulated EU</a:t>
            </a:r>
            <a:r>
              <a:rPr lang="en-GB" sz="27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2700">
                <a:latin typeface="Arial"/>
                <a:cs typeface="Arial"/>
              </a:rPr>
              <a:t>plants and plant products </a:t>
            </a:r>
            <a:endParaRPr lang="en-US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8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9764D-7CA5-450B-8146-D7F605F3C9C5}"/>
              </a:ext>
            </a:extLst>
          </p:cNvPr>
          <p:cNvSpPr txBox="1"/>
          <p:nvPr/>
        </p:nvSpPr>
        <p:spPr>
          <a:xfrm>
            <a:off x="445842" y="1610139"/>
            <a:ext cx="83517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16" y="5384458"/>
            <a:ext cx="641826" cy="762685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71" y="5252335"/>
            <a:ext cx="460223" cy="807914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108" y="5256854"/>
            <a:ext cx="874019" cy="698976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244" y="5250717"/>
            <a:ext cx="712095" cy="699603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156" y="5195542"/>
            <a:ext cx="744833" cy="753160"/>
          </a:xfrm>
          <a:prstGeom prst="rect">
            <a:avLst/>
          </a:prstGeom>
        </p:spPr>
      </p:pic>
      <p:pic>
        <p:nvPicPr>
          <p:cNvPr id="3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A8E3BDA-5FC2-438C-B604-B28E6F0B2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628" y="1141631"/>
            <a:ext cx="7630038" cy="38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0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2732BC-5E45-4CEF-9113-4545A10F279F}"/>
              </a:ext>
            </a:extLst>
          </p:cNvPr>
          <p:cNvSpPr/>
          <p:nvPr/>
        </p:nvSpPr>
        <p:spPr>
          <a:xfrm>
            <a:off x="-19165" y="2013595"/>
            <a:ext cx="9157687" cy="1738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7ECF48F1-BE44-4801-8BF6-1126537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37" y="2574773"/>
            <a:ext cx="6881974" cy="482600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>
                <a:solidFill>
                  <a:schemeClr val="bg2">
                    <a:lumMod val="95000"/>
                  </a:schemeClr>
                </a:solidFill>
                <a:latin typeface="Arial"/>
                <a:cs typeface="Arial"/>
              </a:rPr>
              <a:t>Compliance</a:t>
            </a:r>
            <a:r>
              <a:rPr lang="en-GB" sz="4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4000">
                <a:solidFill>
                  <a:schemeClr val="bg2"/>
                </a:solidFill>
                <a:latin typeface="Arial"/>
                <a:cs typeface="Arial"/>
              </a:rPr>
              <a:t>and enforcement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FCDF8145-4F77-42D1-8CC5-10C6E0A2AA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91525" y="6356350"/>
            <a:ext cx="4111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2C31CAE9-D8DE-4A40-9B4E-389676D2C3AA}" type="slidenum">
              <a:rPr lang="en-GB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9</a:t>
            </a:fld>
            <a:endParaRPr lang="en-GB" altLang="en-US" sz="1000">
              <a:solidFill>
                <a:schemeClr val="tx2"/>
              </a:solidFill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3978DE45-8F87-4253-B25A-F43194E7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44" y="4481009"/>
            <a:ext cx="942975" cy="1104900"/>
          </a:xfrm>
          <a:prstGeom prst="rect">
            <a:avLst/>
          </a:prstGeom>
        </p:spPr>
      </p:pic>
      <p:pic>
        <p:nvPicPr>
          <p:cNvPr id="5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7A7B4B-5F5A-4B4B-9140-6B311206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05" y="4485772"/>
            <a:ext cx="638175" cy="1095375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D5A4781D-1BD4-4636-BA80-CDB05D8C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99" y="4476602"/>
            <a:ext cx="1257300" cy="1000125"/>
          </a:xfrm>
          <a:prstGeom prst="rect">
            <a:avLst/>
          </a:prstGeom>
        </p:spPr>
      </p:pic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FD37D292-8799-4821-BECD-D8DFE570F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407" y="4443087"/>
            <a:ext cx="1095375" cy="1123950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4362D907-1144-4394-93DF-0355517BE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515" y="4428978"/>
            <a:ext cx="11144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6716"/>
      </p:ext>
    </p:extLst>
  </p:cSld>
  <p:clrMapOvr>
    <a:masterClrMapping/>
  </p:clrMapOvr>
</p:sld>
</file>

<file path=ppt/theme/theme1.xml><?xml version="1.0" encoding="utf-8"?>
<a:theme xmlns:a="http://schemas.openxmlformats.org/drawingml/2006/main" name="defra-powerpoint-template-3">
  <a:themeElements>
    <a:clrScheme name="Defra palette">
      <a:dk1>
        <a:sysClr val="windowText" lastClr="000000"/>
      </a:dk1>
      <a:lt1>
        <a:sysClr val="window" lastClr="FFFFFF"/>
      </a:lt1>
      <a:dk2>
        <a:srgbClr val="00B050"/>
      </a:dk2>
      <a:lt2>
        <a:srgbClr val="FFFFFF"/>
      </a:lt2>
      <a:accent1>
        <a:srgbClr val="00AF41"/>
      </a:accent1>
      <a:accent2>
        <a:srgbClr val="8FBF41"/>
      </a:accent2>
      <a:accent3>
        <a:srgbClr val="FFD500"/>
      </a:accent3>
      <a:accent4>
        <a:srgbClr val="DE2B29"/>
      </a:accent4>
      <a:accent5>
        <a:srgbClr val="F59A00"/>
      </a:accent5>
      <a:accent6>
        <a:srgbClr val="007BC4"/>
      </a:accent6>
      <a:hlink>
        <a:srgbClr val="007BC4"/>
      </a:hlink>
      <a:folHlink>
        <a:srgbClr val="6D307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1756_Defra_Powerpoint_template_v3.potx" id="{9FA114EF-0F28-45DA-BD28-1DBA18000EF3}" vid="{39D81AC2-6EAA-48ED-836F-6F337E5C2D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1117845-93f6-4da3-abaa-fcb4fa669c78" ContentTypeId="0x010100A5BF1C78D9F64B679A5EBDE1C6598EBC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e2bfa7b6474897ab4a53f76ea236c7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14c80daa-741b-422c-9722-f71693c9ede4</TermId>
        </TermInfo>
      </Terms>
    </lae2bfa7b6474897ab4a53f76ea236c7>
    <fe59e9859d6a491389c5b03567f5dda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Core Defra</TermName>
          <TermId xmlns="http://schemas.microsoft.com/office/infopath/2007/PartnerControls">026223dd-2e56-4615-868d-7c5bfd566810</TermId>
        </TermInfo>
      </Terms>
    </fe59e9859d6a491389c5b03567f5dda5>
    <cf401361b24e474cb011be6eb76c0e76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Crown</TermName>
          <TermId xmlns="http://schemas.microsoft.com/office/infopath/2007/PartnerControls">69589897-2828-4761-976e-717fd8e631c9</TermId>
        </TermInfo>
      </Terms>
    </cf401361b24e474cb011be6eb76c0e76>
    <n7493b4506bf40e28c373b1e51a3344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</TermName>
          <TermId xmlns="http://schemas.microsoft.com/office/infopath/2007/PartnerControls">ff0485df-0575-416f-802f-e999165821b7</TermId>
        </TermInfo>
      </Terms>
    </n7493b4506bf40e28c373b1e51a33445>
    <TaxCatchAll xmlns="662745e8-e224-48e8-a2e3-254862b8c2f5">
      <Value>6</Value>
      <Value>10</Value>
      <Value>9</Value>
      <Value>8</Value>
      <Value>7</Value>
    </TaxCatchAll>
    <ddeb1fd0a9ad4436a96525d34737dc44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Defra Group</TermName>
          <TermId xmlns="http://schemas.microsoft.com/office/infopath/2007/PartnerControls">0867f7b3-e76e-40ca-bb1f-5ba341a49230</TermId>
        </TermInfo>
      </Terms>
    </ddeb1fd0a9ad4436a96525d34737dc44>
    <k85d23755b3a46b5a51451cf336b2e9b xmlns="662745e8-e224-48e8-a2e3-254862b8c2f5">
      <Terms xmlns="http://schemas.microsoft.com/office/infopath/2007/PartnerControls"/>
    </k85d23755b3a46b5a51451cf336b2e9b>
    <Topic xmlns="662745e8-e224-48e8-a2e3-254862b8c2f5">Plants Delivery</Topic>
    <HOMigrated xmlns="662745e8-e224-48e8-a2e3-254862b8c2f5">false</HOMigrated>
    <Team xmlns="662745e8-e224-48e8-a2e3-254862b8c2f5">BFP EU Exit</Team>
    <SharedWithUsers xmlns="6dfd283e-d7c6-4db4-b263-522c893cd078">
      <UserInfo>
        <DisplayName>Wilson, Tracy</DisplayName>
        <AccountId>2771</AccountId>
        <AccountType/>
      </UserInfo>
      <UserInfo>
        <DisplayName>Pollock, Jason</DisplayName>
        <AccountId>156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4.xml><?xml version="1.0" encoding="utf-8"?>
<LongProperties xmlns="http://schemas.microsoft.com/office/2006/metadata/longProperties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efra document" ma:contentTypeID="0x010100A5BF1C78D9F64B679A5EBDE1C6598EBC01000DEAB85D99C3384EADBE188AB39CF582" ma:contentTypeVersion="25" ma:contentTypeDescription="Create a new document." ma:contentTypeScope="" ma:versionID="b9e5821d7a11ce9db8b554d8c3a6f494">
  <xsd:schema xmlns:xsd="http://www.w3.org/2001/XMLSchema" xmlns:xs="http://www.w3.org/2001/XMLSchema" xmlns:p="http://schemas.microsoft.com/office/2006/metadata/properties" xmlns:ns1="http://schemas.microsoft.com/sharepoint/v3" xmlns:ns2="662745e8-e224-48e8-a2e3-254862b8c2f5" xmlns:ns3="11c66efc-6e2c-4cab-9cf9-e9b50690e3a8" xmlns:ns4="6dfd283e-d7c6-4db4-b263-522c893cd078" targetNamespace="http://schemas.microsoft.com/office/2006/metadata/properties" ma:root="true" ma:fieldsID="ecf90471aaee4d43de319ab1120d8bb6" ns1:_="" ns2:_="" ns3:_="" ns4:_="">
    <xsd:import namespace="http://schemas.microsoft.com/sharepoint/v3"/>
    <xsd:import namespace="662745e8-e224-48e8-a2e3-254862b8c2f5"/>
    <xsd:import namespace="11c66efc-6e2c-4cab-9cf9-e9b50690e3a8"/>
    <xsd:import namespace="6dfd283e-d7c6-4db4-b263-522c893cd078"/>
    <xsd:element name="properties">
      <xsd:complexType>
        <xsd:sequence>
          <xsd:element name="documentManagement">
            <xsd:complexType>
              <xsd:all>
                <xsd:element ref="ns2:lae2bfa7b6474897ab4a53f76ea236c7" minOccurs="0"/>
                <xsd:element ref="ns2:TaxCatchAll" minOccurs="0"/>
                <xsd:element ref="ns2:TaxCatchAllLabel" minOccurs="0"/>
                <xsd:element ref="ns2:cf401361b24e474cb011be6eb76c0e76" minOccurs="0"/>
                <xsd:element ref="ns2:n7493b4506bf40e28c373b1e51a33445" minOccurs="0"/>
                <xsd:element ref="ns2:HOMigrated" minOccurs="0"/>
                <xsd:element ref="ns2:k85d23755b3a46b5a51451cf336b2e9b" minOccurs="0"/>
                <xsd:element ref="ns2:Team" minOccurs="0"/>
                <xsd:element ref="ns2:Topic" minOccurs="0"/>
                <xsd:element ref="ns2:ddeb1fd0a9ad4436a96525d34737dc44" minOccurs="0"/>
                <xsd:element ref="ns2:fe59e9859d6a491389c5b03567f5dda5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lae2bfa7b6474897ab4a53f76ea236c7" ma:index="8" ma:taxonomy="true" ma:internalName="lae2bfa7b6474897ab4a53f76ea236c7" ma:taxonomyFieldName="HOGovernmentSecurityClassification" ma:displayName="Government Security Classification" ma:readOnly="false" ma:default="6;#Official|14c80daa-741b-422c-9722-f71693c9ede4" ma:fieldId="{5ae2bfa7-b647-4897-ab4a-53f76ea236c7}" ma:sspId="d1117845-93f6-4da3-abaa-fcb4fa669c78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88fdf20-6b95-41a9-9c1e-7f3608eb23d0}" ma:internalName="TaxCatchAll" ma:showField="CatchAllData" ma:web="6dfd283e-d7c6-4db4-b263-522c893cd0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88fdf20-6b95-41a9-9c1e-7f3608eb23d0}" ma:internalName="TaxCatchAllLabel" ma:readOnly="true" ma:showField="CatchAllDataLabel" ma:web="6dfd283e-d7c6-4db4-b263-522c893cd0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f401361b24e474cb011be6eb76c0e76" ma:index="12" ma:taxonomy="true" ma:internalName="cf401361b24e474cb011be6eb76c0e76" ma:taxonomyFieldName="HOCopyrightLevel" ma:displayName="Copyright level" ma:readOnly="false" ma:default="7;#Crown|69589897-2828-4761-976e-717fd8e631c9" ma:fieldId="{cf401361-b24e-474c-b011-be6eb76c0e76}" ma:sspId="d1117845-93f6-4da3-abaa-fcb4fa669c78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14" nillable="true" ma:taxonomy="true" ma:internalName="n7493b4506bf40e28c373b1e51a33445" ma:taxonomyFieldName="HOSiteType" ma:displayName="Site type" ma:default="10;#Team|ff0485df-0575-416f-802f-e999165821b7" ma:fieldId="{77493b45-06bf-40e2-8c37-3b1e51a33445}" ma:sspId="d1117845-93f6-4da3-abaa-fcb4fa669c78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OMigrated" ma:index="16" nillable="true" ma:displayName="Migrated" ma:default="0" ma:internalName="HOMigrated">
      <xsd:simpleType>
        <xsd:restriction base="dms:Boolean"/>
      </xsd:simpleType>
    </xsd:element>
    <xsd:element name="k85d23755b3a46b5a51451cf336b2e9b" ma:index="17" nillable="true" ma:taxonomy="true" ma:internalName="k85d23755b3a46b5a51451cf336b2e9b" ma:taxonomyFieldName="InformationType" ma:displayName="Information Type" ma:fieldId="{485d2375-5b3a-46b5-a514-51cf336b2e9b}" ma:sspId="d1117845-93f6-4da3-abaa-fcb4fa669c78" ma:termSetId="75cb3767-2327-4339-b999-281b3f58ac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eam" ma:index="19" nillable="true" ma:displayName="Team" ma:default="BFP EU Exit" ma:internalName="Team">
      <xsd:simpleType>
        <xsd:restriction base="dms:Text"/>
      </xsd:simpleType>
    </xsd:element>
    <xsd:element name="Topic" ma:index="20" nillable="true" ma:displayName="Topic" ma:default="Plants Delivery" ma:internalName="Topic">
      <xsd:simpleType>
        <xsd:restriction base="dms:Text"/>
      </xsd:simpleType>
    </xsd:element>
    <xsd:element name="ddeb1fd0a9ad4436a96525d34737dc44" ma:index="21" nillable="true" ma:taxonomy="true" ma:internalName="ddeb1fd0a9ad4436a96525d34737dc44" ma:taxonomyFieldName="Distribution" ma:displayName="Distribution" ma:default="9;#Internal Defra Group|0867f7b3-e76e-40ca-bb1f-5ba341a49230" ma:fieldId="{ddeb1fd0-a9ad-4436-a965-25d34737dc44}" ma:sspId="d1117845-93f6-4da3-abaa-fcb4fa669c78" ma:termSetId="9c8b5dbf-8bad-46e4-8055-6e01c16178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59e9859d6a491389c5b03567f5dda5" ma:index="23" nillable="true" ma:taxonomy="true" ma:internalName="fe59e9859d6a491389c5b03567f5dda5" ma:taxonomyFieldName="OrganisationalUnit" ma:displayName="Organisational Unit" ma:default="8;#Core Defra|026223dd-2e56-4615-868d-7c5bfd566810" ma:fieldId="{fe59e985-9d6a-4913-89c5-b03567f5dda5}" ma:sspId="d1117845-93f6-4da3-abaa-fcb4fa669c78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66efc-6e2c-4cab-9cf9-e9b50690e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d283e-d7c6-4db4-b263-522c893cd078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DF6B03-33BF-4075-A1F9-4FB8556C09A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9EFF9589-0031-40C4-BDAB-6333589C03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2FFAE6-BC91-426E-8B10-12C3136517EC}">
  <ds:schemaRefs>
    <ds:schemaRef ds:uri="11c66efc-6e2c-4cab-9cf9-e9b50690e3a8"/>
    <ds:schemaRef ds:uri="662745e8-e224-48e8-a2e3-254862b8c2f5"/>
    <ds:schemaRef ds:uri="6dfd283e-d7c6-4db4-b263-522c893cd0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C3E83E8-D129-48F9-BAD6-5AFE058810DD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42AE49D5-A619-4293-AC43-6625A27D4D6D}">
  <ds:schemaRefs>
    <ds:schemaRef ds:uri="11c66efc-6e2c-4cab-9cf9-e9b50690e3a8"/>
    <ds:schemaRef ds:uri="662745e8-e224-48e8-a2e3-254862b8c2f5"/>
    <ds:schemaRef ds:uri="6dfd283e-d7c6-4db4-b263-522c893cd0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defra-powerpoint-template-3</vt:lpstr>
      <vt:lpstr>PowerPoint Presentation</vt:lpstr>
      <vt:lpstr>Table of contents</vt:lpstr>
      <vt:lpstr>Background</vt:lpstr>
      <vt:lpstr>Phased import regime</vt:lpstr>
      <vt:lpstr>What's happening on 1 January 2022?</vt:lpstr>
      <vt:lpstr>High-priority plants and plant products</vt:lpstr>
      <vt:lpstr>Regulated and notifiable EU produce and cut flowers </vt:lpstr>
      <vt:lpstr>All other regulated EU plants and plant products </vt:lpstr>
      <vt:lpstr>Compliance and enforcement</vt:lpstr>
      <vt:lpstr>Pre-notifying is a legal requirement..</vt:lpstr>
      <vt:lpstr>If you do not pre-notify, you can't submit a customs declaration...</vt:lpstr>
      <vt:lpstr>What’s happening on 1 July 2022?</vt:lpstr>
      <vt:lpstr>High-priority plants and plant products</vt:lpstr>
      <vt:lpstr>Regulated and notifiable EU produce and cut flowers </vt:lpstr>
      <vt:lpstr>All other regulated EU plants and plant products</vt:lpstr>
      <vt:lpstr>What about plant health checks?</vt:lpstr>
      <vt:lpstr>IT systems update</vt:lpstr>
      <vt:lpstr>PEACH or IPAFFS?</vt:lpstr>
      <vt:lpstr>Summary: Jan vs Jul</vt:lpstr>
      <vt:lpstr>PowerPoint Presentation</vt:lpstr>
    </vt:vector>
  </TitlesOfParts>
  <Manager>DEFRA</Manager>
  <Company>Defra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documents: PowerPoint template</dc:title>
  <dc:creator>Charlton, Will (DEFRA)</dc:creator>
  <cp:revision>1</cp:revision>
  <cp:lastPrinted>2016-01-28T16:32:45Z</cp:lastPrinted>
  <dcterms:created xsi:type="dcterms:W3CDTF">2016-01-29T13:27:10Z</dcterms:created>
  <dcterms:modified xsi:type="dcterms:W3CDTF">2021-11-29T12:53:39Z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c_EmailSentUTC">
    <vt:lpwstr/>
  </property>
  <property fmtid="{D5CDD505-2E9C-101B-9397-08002B2CF9AE}" pid="3" name="peb8f3fab875401ca34a9f28cac46400">
    <vt:lpwstr/>
  </property>
  <property fmtid="{D5CDD505-2E9C-101B-9397-08002B2CF9AE}" pid="4" name="dlc_EmailReceivedUTC">
    <vt:lpwstr/>
  </property>
  <property fmtid="{D5CDD505-2E9C-101B-9397-08002B2CF9AE}" pid="5" name="dlc_EmailFrom">
    <vt:lpwstr/>
  </property>
  <property fmtid="{D5CDD505-2E9C-101B-9397-08002B2CF9AE}" pid="6" name="dlc_EmailCC">
    <vt:lpwstr/>
  </property>
  <property fmtid="{D5CDD505-2E9C-101B-9397-08002B2CF9AE}" pid="7" name="dlc_EmailSubject">
    <vt:lpwstr/>
  </property>
  <property fmtid="{D5CDD505-2E9C-101B-9397-08002B2CF9AE}" pid="8" name="TaxCatchAll">
    <vt:lpwstr>10;#Team;#9;#Internal Defra Group;#8;#Core Defra;#7;#Crown;#6;#Official</vt:lpwstr>
  </property>
  <property fmtid="{D5CDD505-2E9C-101B-9397-08002B2CF9AE}" pid="9" name="dlc_EmailTo">
    <vt:lpwstr/>
  </property>
  <property fmtid="{D5CDD505-2E9C-101B-9397-08002B2CF9AE}" pid="10" name="bcb1675984d34ae3a1ed6b6e433c98de">
    <vt:lpwstr/>
  </property>
  <property fmtid="{D5CDD505-2E9C-101B-9397-08002B2CF9AE}" pid="11" name="_dlc_DocId">
    <vt:lpwstr>CONTENTCLOUD-190616497-11391</vt:lpwstr>
  </property>
  <property fmtid="{D5CDD505-2E9C-101B-9397-08002B2CF9AE}" pid="12" name="_dlc_DocIdItemGuid">
    <vt:lpwstr>2d3c4bb4-87c5-42a7-90de-be19ed0e8f4f</vt:lpwstr>
  </property>
  <property fmtid="{D5CDD505-2E9C-101B-9397-08002B2CF9AE}" pid="13" name="_dlc_DocIdUrl">
    <vt:lpwstr>https://defra.sharepoint.com/sites/def-contentcloud/_layouts/15/DocIdRedir.aspx?ID=CONTENTCLOUD-190616497-11391, CONTENTCLOUD-190616497-11391</vt:lpwstr>
  </property>
  <property fmtid="{D5CDD505-2E9C-101B-9397-08002B2CF9AE}" pid="14" name="DLCPolicyLabelValue">
    <vt:lpwstr>1.0</vt:lpwstr>
  </property>
  <property fmtid="{D5CDD505-2E9C-101B-9397-08002B2CF9AE}" pid="15" name="ContentCloud_MetadataItemId">
    <vt:lpwstr>10277.0000000000</vt:lpwstr>
  </property>
  <property fmtid="{D5CDD505-2E9C-101B-9397-08002B2CF9AE}" pid="16" name="ContentCloud_SRO">
    <vt:lpwstr>1442</vt:lpwstr>
  </property>
  <property fmtid="{D5CDD505-2E9C-101B-9397-08002B2CF9AE}" pid="17" name="ContentCloud_Reference">
    <vt:lpwstr>LIT 17662</vt:lpwstr>
  </property>
  <property fmtid="{D5CDD505-2E9C-101B-9397-08002B2CF9AE}" pid="18" name="ContentCloud_Status">
    <vt:lpwstr>Final</vt:lpwstr>
  </property>
  <property fmtid="{D5CDD505-2E9C-101B-9397-08002B2CF9AE}" pid="19" name="display_urn:schemas-microsoft-com:office:office#ContentCloud_ContentAssurer">
    <vt:lpwstr>Blacktin, Wayne</vt:lpwstr>
  </property>
  <property fmtid="{D5CDD505-2E9C-101B-9397-08002B2CF9AE}" pid="20" name="ContentCloud_ApproverJobTitle3">
    <vt:lpwstr/>
  </property>
  <property fmtid="{D5CDD505-2E9C-101B-9397-08002B2CF9AE}" pid="21" name="display_urn:schemas-microsoft-com:office:office#ContentCloud_Author">
    <vt:lpwstr>Redding, Laura</vt:lpwstr>
  </property>
  <property fmtid="{D5CDD505-2E9C-101B-9397-08002B2CF9AE}" pid="22" name="ContentCloud_Author">
    <vt:lpwstr>1971</vt:lpwstr>
  </property>
  <property fmtid="{D5CDD505-2E9C-101B-9397-08002B2CF9AE}" pid="23" name="ContentCloud_OrganisationString">
    <vt:lpwstr>7875</vt:lpwstr>
  </property>
  <property fmtid="{D5CDD505-2E9C-101B-9397-08002B2CF9AE}" pid="24" name="ContentCloud_Audiences">
    <vt:lpwstr>;#Defra;#</vt:lpwstr>
  </property>
  <property fmtid="{D5CDD505-2E9C-101B-9397-08002B2CF9AE}" pid="25" name="ContentCloud_PublishDate">
    <vt:lpwstr>2019-09-11T00:00:00Z</vt:lpwstr>
  </property>
  <property fmtid="{D5CDD505-2E9C-101B-9397-08002B2CF9AE}" pid="26" name="ContentCloud_ApproverJobTitle2">
    <vt:lpwstr/>
  </property>
  <property fmtid="{D5CDD505-2E9C-101B-9397-08002B2CF9AE}" pid="27" name="ContentCloud_UpdateNotice">
    <vt:lpwstr/>
  </property>
  <property fmtid="{D5CDD505-2E9C-101B-9397-08002B2CF9AE}" pid="28" name="ContentCloud_Description">
    <vt:lpwstr>You must use this template for PowerPoint presentations so that we can make a consistent, professional impression.</vt:lpwstr>
  </property>
  <property fmtid="{D5CDD505-2E9C-101B-9397-08002B2CF9AE}" pid="29" name="ContentCloud_PrimaryContact">
    <vt:lpwstr>15075;#Broadhurst, Nigel</vt:lpwstr>
  </property>
  <property fmtid="{D5CDD505-2E9C-101B-9397-08002B2CF9AE}" pid="30" name="display_urn:schemas-microsoft-com:office:office#ContentCloud_Approver1">
    <vt:lpwstr>Redding, Laura</vt:lpwstr>
  </property>
  <property fmtid="{D5CDD505-2E9C-101B-9397-08002B2CF9AE}" pid="31" name="ContentCloud_ApproverJobTitle1">
    <vt:lpwstr>Brand manager</vt:lpwstr>
  </property>
  <property fmtid="{D5CDD505-2E9C-101B-9397-08002B2CF9AE}" pid="32" name="display_urn:schemas-microsoft-com:office:office#ContentCloud_SRO">
    <vt:lpwstr>Coughlin, Tasnim</vt:lpwstr>
  </property>
  <property fmtid="{D5CDD505-2E9C-101B-9397-08002B2CF9AE}" pid="33" name="ContentCloud_LegacyReference">
    <vt:lpwstr/>
  </property>
  <property fmtid="{D5CDD505-2E9C-101B-9397-08002B2CF9AE}" pid="34" name="ContentCloud_SecurityMarking">
    <vt:lpwstr>OFFICIAL</vt:lpwstr>
  </property>
  <property fmtid="{D5CDD505-2E9C-101B-9397-08002B2CF9AE}" pid="35" name="ContentCloud_ApprovedDate1">
    <vt:lpwstr>2019-09-10T00:00:00Z</vt:lpwstr>
  </property>
  <property fmtid="{D5CDD505-2E9C-101B-9397-08002B2CF9AE}" pid="36" name="ContentCloud_CommentToApprover">
    <vt:lpwstr/>
  </property>
  <property fmtid="{D5CDD505-2E9C-101B-9397-08002B2CF9AE}" pid="37" name="ContentCloud_MetadataCTypeName">
    <vt:lpwstr>Template</vt:lpwstr>
  </property>
  <property fmtid="{D5CDD505-2E9C-101B-9397-08002B2CF9AE}" pid="38" name="ContentCloud_RiskLevel">
    <vt:lpwstr>Medium</vt:lpwstr>
  </property>
  <property fmtid="{D5CDD505-2E9C-101B-9397-08002B2CF9AE}" pid="39" name="display_urn:schemas-microsoft-com:office:office#ContentCloud_PrimaryContact">
    <vt:lpwstr>Broadhurst, Nigel</vt:lpwstr>
  </property>
  <property fmtid="{D5CDD505-2E9C-101B-9397-08002B2CF9AE}" pid="40" name="ContentCloud_Keywords">
    <vt:lpwstr>PowerPoint template</vt:lpwstr>
  </property>
  <property fmtid="{D5CDD505-2E9C-101B-9397-08002B2CF9AE}" pid="41" name="ContentCloud_FormatType">
    <vt:lpwstr>PowerPoint presentation</vt:lpwstr>
  </property>
  <property fmtid="{D5CDD505-2E9C-101B-9397-08002B2CF9AE}" pid="42" name="ContentCloud_Approver1">
    <vt:lpwstr>1971</vt:lpwstr>
  </property>
  <property fmtid="{D5CDD505-2E9C-101B-9397-08002B2CF9AE}" pid="43" name="ContentCloud_ApproverJobTitle4">
    <vt:lpwstr/>
  </property>
  <property fmtid="{D5CDD505-2E9C-101B-9397-08002B2CF9AE}" pid="44" name="ContentCloud_ScheduledReviewDate">
    <vt:lpwstr>2022-02-25T00:00:00Z</vt:lpwstr>
  </property>
  <property fmtid="{D5CDD505-2E9C-101B-9397-08002B2CF9AE}" pid="45" name="ContentCloud_ChangeType">
    <vt:lpwstr/>
  </property>
  <property fmtid="{D5CDD505-2E9C-101B-9397-08002B2CF9AE}" pid="46" name="ContentCloud_ContentAssurer">
    <vt:lpwstr>11</vt:lpwstr>
  </property>
  <property fmtid="{D5CDD505-2E9C-101B-9397-08002B2CF9AE}" pid="47" name="ContentTypeId">
    <vt:lpwstr>0x010100A5BF1C78D9F64B679A5EBDE1C6598EBC01000DEAB85D99C3384EADBE188AB39CF582</vt:lpwstr>
  </property>
  <property fmtid="{D5CDD505-2E9C-101B-9397-08002B2CF9AE}" pid="48" name="ContentCloud_PrimaryContactIds">
    <vt:lpwstr>#15075;</vt:lpwstr>
  </property>
  <property fmtid="{D5CDD505-2E9C-101B-9397-08002B2CF9AE}" pid="49" name="ContentCloud_DocumentTitleLink">
    <vt:lpwstr>https://defra.sharepoint.com/sites/def-contentcloud/_layouts/15/DocIdRedir.aspx?ID=CONTENTCLOUD-190616497-11391, Corporate documents: PowerPoint template</vt:lpwstr>
  </property>
  <property fmtid="{D5CDD505-2E9C-101B-9397-08002B2CF9AE}" pid="50" name="ContentCloud_UpdatesNumber">
    <vt:lpwstr>1</vt:lpwstr>
  </property>
  <property fmtid="{D5CDD505-2E9C-101B-9397-08002B2CF9AE}" pid="51" name="ContentCloud_TemplateVersion">
    <vt:lpwstr>1.0</vt:lpwstr>
  </property>
  <property fmtid="{D5CDD505-2E9C-101B-9397-08002B2CF9AE}" pid="52" name="ContentCloud_RelatedSites">
    <vt:lpwstr/>
  </property>
  <property fmtid="{D5CDD505-2E9C-101B-9397-08002B2CF9AE}" pid="53" name="ContentCloud_WithdrawnBy">
    <vt:lpwstr/>
  </property>
  <property fmtid="{D5CDD505-2E9C-101B-9397-08002B2CF9AE}" pid="54" name="ContentCloud_ApprOrganisation2">
    <vt:lpwstr/>
  </property>
  <property fmtid="{D5CDD505-2E9C-101B-9397-08002B2CF9AE}" pid="55" name="ContentCloud_ContributorIds">
    <vt:lpwstr/>
  </property>
  <property fmtid="{D5CDD505-2E9C-101B-9397-08002B2CF9AE}" pid="56" name="ContentCloud_ApproverComment1">
    <vt:lpwstr/>
  </property>
  <property fmtid="{D5CDD505-2E9C-101B-9397-08002B2CF9AE}" pid="57" name="ContentCloud_WithdrawnDate">
    <vt:lpwstr/>
  </property>
  <property fmtid="{D5CDD505-2E9C-101B-9397-08002B2CF9AE}" pid="58" name="ContentCloud_ApproverComment2">
    <vt:lpwstr/>
  </property>
  <property fmtid="{D5CDD505-2E9C-101B-9397-08002B2CF9AE}" pid="59" name="ContentCloud_ApproverJobTitle5">
    <vt:lpwstr/>
  </property>
  <property fmtid="{D5CDD505-2E9C-101B-9397-08002B2CF9AE}" pid="60" name="ContentCloud_AssurerComment">
    <vt:lpwstr/>
  </property>
  <property fmtid="{D5CDD505-2E9C-101B-9397-08002B2CF9AE}" pid="61" name="ContentCloud_SubmitDate">
    <vt:lpwstr/>
  </property>
  <property fmtid="{D5CDD505-2E9C-101B-9397-08002B2CF9AE}" pid="62" name="ContentCloud_ApproverComment3">
    <vt:lpwstr/>
  </property>
  <property fmtid="{D5CDD505-2E9C-101B-9397-08002B2CF9AE}" pid="63" name="ContentCloud_LegacyDetails">
    <vt:lpwstr/>
  </property>
  <property fmtid="{D5CDD505-2E9C-101B-9397-08002B2CF9AE}" pid="64" name="ContentCloud_ApprOrganisation3">
    <vt:lpwstr/>
  </property>
  <property fmtid="{D5CDD505-2E9C-101B-9397-08002B2CF9AE}" pid="65" name="ContentCloud_ApproverComment4">
    <vt:lpwstr/>
  </property>
  <property fmtid="{D5CDD505-2E9C-101B-9397-08002B2CF9AE}" pid="66" name="ContentCloud_PublishOnApproval">
    <vt:lpwstr/>
  </property>
  <property fmtid="{D5CDD505-2E9C-101B-9397-08002B2CF9AE}" pid="67" name="ContentCloud_Contributors">
    <vt:lpwstr/>
  </property>
  <property fmtid="{D5CDD505-2E9C-101B-9397-08002B2CF9AE}" pid="68" name="ContentCloud_ApproverComment5">
    <vt:lpwstr/>
  </property>
  <property fmtid="{D5CDD505-2E9C-101B-9397-08002B2CF9AE}" pid="69" name="ContentCloud_SharedWith">
    <vt:lpwstr/>
  </property>
  <property fmtid="{D5CDD505-2E9C-101B-9397-08002B2CF9AE}" pid="70" name="ContentCloud_Duration">
    <vt:lpwstr/>
  </property>
  <property fmtid="{D5CDD505-2E9C-101B-9397-08002B2CF9AE}" pid="71" name="ContentCloud_ScheduledReviewedBy">
    <vt:lpwstr/>
  </property>
  <property fmtid="{D5CDD505-2E9C-101B-9397-08002B2CF9AE}" pid="72" name="ContentCloud_Submitter">
    <vt:lpwstr/>
  </property>
  <property fmtid="{D5CDD505-2E9C-101B-9397-08002B2CF9AE}" pid="73" name="DLCPolicyLabelLock">
    <vt:lpwstr/>
  </property>
  <property fmtid="{D5CDD505-2E9C-101B-9397-08002B2CF9AE}" pid="74" name="ContentCloud_Approver2">
    <vt:lpwstr/>
  </property>
  <property fmtid="{D5CDD505-2E9C-101B-9397-08002B2CF9AE}" pid="75" name="ContentCloud_WithdrawOnApproval">
    <vt:lpwstr/>
  </property>
  <property fmtid="{D5CDD505-2E9C-101B-9397-08002B2CF9AE}" pid="76" name="ContentCloud_ConsolidatedUrl">
    <vt:lpwstr>, </vt:lpwstr>
  </property>
  <property fmtid="{D5CDD505-2E9C-101B-9397-08002B2CF9AE}" pid="77" name="ContentCloud_ScheduledReviewType">
    <vt:lpwstr/>
  </property>
  <property fmtid="{D5CDD505-2E9C-101B-9397-08002B2CF9AE}" pid="78" name="ContentCloud_WithdrawNotice">
    <vt:lpwstr/>
  </property>
  <property fmtid="{D5CDD505-2E9C-101B-9397-08002B2CF9AE}" pid="79" name="ContentCloud_ApprovedDate2">
    <vt:lpwstr/>
  </property>
  <property fmtid="{D5CDD505-2E9C-101B-9397-08002B2CF9AE}" pid="80" name="ContentCloud_WithdrawnReason">
    <vt:lpwstr/>
  </property>
  <property fmtid="{D5CDD505-2E9C-101B-9397-08002B2CF9AE}" pid="81" name="ContentCloud_RatingsCount">
    <vt:lpwstr/>
  </property>
  <property fmtid="{D5CDD505-2E9C-101B-9397-08002B2CF9AE}" pid="82" name="ContentCloud_OtherApprovers">
    <vt:lpwstr/>
  </property>
  <property fmtid="{D5CDD505-2E9C-101B-9397-08002B2CF9AE}" pid="83" name="ContentCloud_ReceivedFrom">
    <vt:lpwstr/>
  </property>
  <property fmtid="{D5CDD505-2E9C-101B-9397-08002B2CF9AE}" pid="84" name="ContentCloud_ApprOrganisation1">
    <vt:lpwstr/>
  </property>
  <property fmtid="{D5CDD505-2E9C-101B-9397-08002B2CF9AE}" pid="85" name="ContentCloud_Approver3">
    <vt:lpwstr/>
  </property>
  <property fmtid="{D5CDD505-2E9C-101B-9397-08002B2CF9AE}" pid="86" name="ContentCloud_Approver4">
    <vt:lpwstr/>
  </property>
  <property fmtid="{D5CDD505-2E9C-101B-9397-08002B2CF9AE}" pid="87" name="ContentCloud_ApprOrganisation4">
    <vt:lpwstr/>
  </property>
  <property fmtid="{D5CDD505-2E9C-101B-9397-08002B2CF9AE}" pid="88" name="ContentCloud_Migrated">
    <vt:lpwstr/>
  </property>
  <property fmtid="{D5CDD505-2E9C-101B-9397-08002B2CF9AE}" pid="89" name="PublishingExpirationDate">
    <vt:lpwstr/>
  </property>
  <property fmtid="{D5CDD505-2E9C-101B-9397-08002B2CF9AE}" pid="90" name="ContentCloud_ApprovedDate3">
    <vt:lpwstr/>
  </property>
  <property fmtid="{D5CDD505-2E9C-101B-9397-08002B2CF9AE}" pid="91" name="ContentCloud_ApprovedDate4">
    <vt:lpwstr/>
  </property>
  <property fmtid="{D5CDD505-2E9C-101B-9397-08002B2CF9AE}" pid="92" name="ContentCloud_TEDBeforeSRD">
    <vt:lpwstr/>
  </property>
  <property fmtid="{D5CDD505-2E9C-101B-9397-08002B2CF9AE}" pid="93" name="ContentCloud_TempExtDate">
    <vt:lpwstr/>
  </property>
  <property fmtid="{D5CDD505-2E9C-101B-9397-08002B2CF9AE}" pid="94" name="PublishingStartDate">
    <vt:lpwstr/>
  </property>
  <property fmtid="{D5CDD505-2E9C-101B-9397-08002B2CF9AE}" pid="95" name="ContentCloud_Approvers">
    <vt:lpwstr/>
  </property>
  <property fmtid="{D5CDD505-2E9C-101B-9397-08002B2CF9AE}" pid="96" name="ContentCloud_Approver5">
    <vt:lpwstr/>
  </property>
  <property fmtid="{D5CDD505-2E9C-101B-9397-08002B2CF9AE}" pid="97" name="ContentCloud_ApprOrganisation5">
    <vt:lpwstr/>
  </property>
  <property fmtid="{D5CDD505-2E9C-101B-9397-08002B2CF9AE}" pid="98" name="ContentCloud_Rating">
    <vt:lpwstr/>
  </property>
  <property fmtid="{D5CDD505-2E9C-101B-9397-08002B2CF9AE}" pid="99" name="ContentCloud_LastReviewedOnDate">
    <vt:lpwstr/>
  </property>
  <property fmtid="{D5CDD505-2E9C-101B-9397-08002B2CF9AE}" pid="100" name="ContentCloud_ApprovedDate5">
    <vt:lpwstr/>
  </property>
  <property fmtid="{D5CDD505-2E9C-101B-9397-08002B2CF9AE}" pid="101" name="DLCPolicyLabelClientValue">
    <vt:lpwstr/>
  </property>
  <property fmtid="{D5CDD505-2E9C-101B-9397-08002B2CF9AE}" pid="102" name="lae2bfa7b6474897ab4a53f76ea236c7">
    <vt:lpwstr>Official|14c80daa-741b-422c-9722-f71693c9ede4</vt:lpwstr>
  </property>
  <property fmtid="{D5CDD505-2E9C-101B-9397-08002B2CF9AE}" pid="103" name="cf401361b24e474cb011be6eb76c0e76">
    <vt:lpwstr>Crown|69589897-2828-4761-976e-717fd8e631c9</vt:lpwstr>
  </property>
  <property fmtid="{D5CDD505-2E9C-101B-9397-08002B2CF9AE}" pid="104" name="ddeb1fd0a9ad4436a96525d34737dc44">
    <vt:lpwstr>Internal Defra Group|0867f7b3-e76e-40ca-bb1f-5ba341a49230</vt:lpwstr>
  </property>
  <property fmtid="{D5CDD505-2E9C-101B-9397-08002B2CF9AE}" pid="105" name="fe59e9859d6a491389c5b03567f5dda5">
    <vt:lpwstr>Core Defra|026223dd-2e56-4615-868d-7c5bfd566810</vt:lpwstr>
  </property>
  <property fmtid="{D5CDD505-2E9C-101B-9397-08002B2CF9AE}" pid="106" name="n7493b4506bf40e28c373b1e51a33445">
    <vt:lpwstr>Team|ff0485df-0575-416f-802f-e999165821b7</vt:lpwstr>
  </property>
  <property fmtid="{D5CDD505-2E9C-101B-9397-08002B2CF9AE}" pid="107" name="Distribution">
    <vt:lpwstr>9;#Internal Defra Group|0867f7b3-e76e-40ca-bb1f-5ba341a49230</vt:lpwstr>
  </property>
  <property fmtid="{D5CDD505-2E9C-101B-9397-08002B2CF9AE}" pid="108" name="HOCopyrightLevel">
    <vt:lpwstr>7;#Crown|69589897-2828-4761-976e-717fd8e631c9</vt:lpwstr>
  </property>
  <property fmtid="{D5CDD505-2E9C-101B-9397-08002B2CF9AE}" pid="109" name="HOGovernmentSecurityClassification">
    <vt:lpwstr>6;#Official|14c80daa-741b-422c-9722-f71693c9ede4</vt:lpwstr>
  </property>
  <property fmtid="{D5CDD505-2E9C-101B-9397-08002B2CF9AE}" pid="110" name="OrganisationalUnit">
    <vt:lpwstr>8;#Core Defra|026223dd-2e56-4615-868d-7c5bfd566810</vt:lpwstr>
  </property>
  <property fmtid="{D5CDD505-2E9C-101B-9397-08002B2CF9AE}" pid="111" name="HOSiteType">
    <vt:lpwstr>10;#Team|ff0485df-0575-416f-802f-e999165821b7</vt:lpwstr>
  </property>
  <property fmtid="{D5CDD505-2E9C-101B-9397-08002B2CF9AE}" pid="112" name="InformationType">
    <vt:lpwstr/>
  </property>
</Properties>
</file>